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51"/>
  </p:notesMasterIdLst>
  <p:sldIdLst>
    <p:sldId id="440" r:id="rId2"/>
    <p:sldId id="336" r:id="rId3"/>
    <p:sldId id="383" r:id="rId4"/>
    <p:sldId id="384" r:id="rId5"/>
    <p:sldId id="258" r:id="rId6"/>
    <p:sldId id="373" r:id="rId7"/>
    <p:sldId id="338" r:id="rId8"/>
    <p:sldId id="339" r:id="rId9"/>
    <p:sldId id="374" r:id="rId10"/>
    <p:sldId id="375" r:id="rId11"/>
    <p:sldId id="376" r:id="rId12"/>
    <p:sldId id="377" r:id="rId13"/>
    <p:sldId id="378" r:id="rId14"/>
    <p:sldId id="379" r:id="rId15"/>
    <p:sldId id="380" r:id="rId16"/>
    <p:sldId id="337" r:id="rId17"/>
    <p:sldId id="381" r:id="rId18"/>
    <p:sldId id="444" r:id="rId19"/>
    <p:sldId id="445" r:id="rId20"/>
    <p:sldId id="448" r:id="rId21"/>
    <p:sldId id="446" r:id="rId22"/>
    <p:sldId id="447" r:id="rId23"/>
    <p:sldId id="449" r:id="rId24"/>
    <p:sldId id="450" r:id="rId25"/>
    <p:sldId id="263" r:id="rId26"/>
    <p:sldId id="264" r:id="rId27"/>
    <p:sldId id="266" r:id="rId28"/>
    <p:sldId id="268" r:id="rId29"/>
    <p:sldId id="269" r:id="rId30"/>
    <p:sldId id="271" r:id="rId31"/>
    <p:sldId id="273" r:id="rId32"/>
    <p:sldId id="274" r:id="rId33"/>
    <p:sldId id="275" r:id="rId34"/>
    <p:sldId id="277" r:id="rId35"/>
    <p:sldId id="278" r:id="rId36"/>
    <p:sldId id="279" r:id="rId37"/>
    <p:sldId id="341" r:id="rId38"/>
    <p:sldId id="392" r:id="rId39"/>
    <p:sldId id="347" r:id="rId40"/>
    <p:sldId id="348" r:id="rId41"/>
    <p:sldId id="349" r:id="rId42"/>
    <p:sldId id="350" r:id="rId43"/>
    <p:sldId id="351" r:id="rId44"/>
    <p:sldId id="352" r:id="rId45"/>
    <p:sldId id="353" r:id="rId46"/>
    <p:sldId id="354" r:id="rId47"/>
    <p:sldId id="355" r:id="rId48"/>
    <p:sldId id="356" r:id="rId49"/>
    <p:sldId id="393" r:id="rId50"/>
  </p:sldIdLst>
  <p:sldSz cx="9906000" cy="6858000" type="A4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ui xu" initials="hx" lastIdx="1" clrIdx="0">
    <p:extLst>
      <p:ext uri="{19B8F6BF-5375-455C-9EA6-DF929625EA0E}">
        <p15:presenceInfo xmlns:p15="http://schemas.microsoft.com/office/powerpoint/2012/main" userId="70b675938bab3b5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7141BEF-71BD-DD4E-B89F-0E41209B7333}" v="36" dt="2020-12-20T05:47:35.21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621"/>
    <p:restoredTop sz="86463" autoAdjust="0"/>
  </p:normalViewPr>
  <p:slideViewPr>
    <p:cSldViewPr snapToGrid="0">
      <p:cViewPr>
        <p:scale>
          <a:sx n="115" d="100"/>
          <a:sy n="115" d="100"/>
        </p:scale>
        <p:origin x="40" y="-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8" Type="http://schemas.microsoft.com/office/2015/10/relationships/revisionInfo" Target="revisionInfo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microsoft.com/office/2016/11/relationships/changesInfo" Target="changesInfos/changesInfo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commentAuthors" Target="comment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ui xu" userId="70b675938bab3b5e" providerId="LiveId" clId="{6C875973-BB81-43E7-B2C9-E421E5A26C17}"/>
    <pc:docChg chg="custSel addSld delSld modSld">
      <pc:chgData name="hui xu" userId="70b675938bab3b5e" providerId="LiveId" clId="{6C875973-BB81-43E7-B2C9-E421E5A26C17}" dt="2020-07-05T04:29:01.614" v="195"/>
      <pc:docMkLst>
        <pc:docMk/>
      </pc:docMkLst>
      <pc:sldChg chg="modSp mod">
        <pc:chgData name="hui xu" userId="70b675938bab3b5e" providerId="LiveId" clId="{6C875973-BB81-43E7-B2C9-E421E5A26C17}" dt="2020-07-05T04:22:18.275" v="96"/>
        <pc:sldMkLst>
          <pc:docMk/>
          <pc:sldMk cId="1209518974" sldId="380"/>
        </pc:sldMkLst>
        <pc:spChg chg="mod">
          <ac:chgData name="hui xu" userId="70b675938bab3b5e" providerId="LiveId" clId="{6C875973-BB81-43E7-B2C9-E421E5A26C17}" dt="2020-07-05T04:22:18.275" v="96"/>
          <ac:spMkLst>
            <pc:docMk/>
            <pc:sldMk cId="1209518974" sldId="380"/>
            <ac:spMk id="2" creationId="{3B62FE91-72E2-4D22-8467-1C83DD8CE540}"/>
          </ac:spMkLst>
        </pc:spChg>
      </pc:sldChg>
      <pc:sldChg chg="modSp mod">
        <pc:chgData name="hui xu" userId="70b675938bab3b5e" providerId="LiveId" clId="{6C875973-BB81-43E7-B2C9-E421E5A26C17}" dt="2020-07-05T04:26:21.008" v="134" actId="20577"/>
        <pc:sldMkLst>
          <pc:docMk/>
          <pc:sldMk cId="628159536" sldId="440"/>
        </pc:sldMkLst>
        <pc:spChg chg="mod">
          <ac:chgData name="hui xu" userId="70b675938bab3b5e" providerId="LiveId" clId="{6C875973-BB81-43E7-B2C9-E421E5A26C17}" dt="2020-07-05T04:26:21.008" v="134" actId="20577"/>
          <ac:spMkLst>
            <pc:docMk/>
            <pc:sldMk cId="628159536" sldId="440"/>
            <ac:spMk id="2" creationId="{4950BAC3-DB9E-4F56-9632-0D9564AEDBF9}"/>
          </ac:spMkLst>
        </pc:spChg>
      </pc:sldChg>
      <pc:sldChg chg="del">
        <pc:chgData name="hui xu" userId="70b675938bab3b5e" providerId="LiveId" clId="{6C875973-BB81-43E7-B2C9-E421E5A26C17}" dt="2020-07-05T04:20:20.063" v="22" actId="2696"/>
        <pc:sldMkLst>
          <pc:docMk/>
          <pc:sldMk cId="1114492493" sldId="441"/>
        </pc:sldMkLst>
      </pc:sldChg>
      <pc:sldChg chg="del">
        <pc:chgData name="hui xu" userId="70b675938bab3b5e" providerId="LiveId" clId="{6C875973-BB81-43E7-B2C9-E421E5A26C17}" dt="2020-07-05T04:20:20.063" v="22" actId="2696"/>
        <pc:sldMkLst>
          <pc:docMk/>
          <pc:sldMk cId="477720938" sldId="442"/>
        </pc:sldMkLst>
      </pc:sldChg>
      <pc:sldChg chg="addSp delSp modSp mod modClrScheme chgLayout">
        <pc:chgData name="hui xu" userId="70b675938bab3b5e" providerId="LiveId" clId="{6C875973-BB81-43E7-B2C9-E421E5A26C17}" dt="2020-07-05T04:21:55.635" v="90" actId="15"/>
        <pc:sldMkLst>
          <pc:docMk/>
          <pc:sldMk cId="3457977831" sldId="443"/>
        </pc:sldMkLst>
        <pc:spChg chg="mod ord">
          <ac:chgData name="hui xu" userId="70b675938bab3b5e" providerId="LiveId" clId="{6C875973-BB81-43E7-B2C9-E421E5A26C17}" dt="2020-07-05T04:20:47.185" v="35" actId="700"/>
          <ac:spMkLst>
            <pc:docMk/>
            <pc:sldMk cId="3457977831" sldId="443"/>
            <ac:spMk id="2" creationId="{9FEAEC50-14CA-4846-A87B-6241796D1F59}"/>
          </ac:spMkLst>
        </pc:spChg>
        <pc:spChg chg="mod ord">
          <ac:chgData name="hui xu" userId="70b675938bab3b5e" providerId="LiveId" clId="{6C875973-BB81-43E7-B2C9-E421E5A26C17}" dt="2020-07-05T04:20:47.185" v="35" actId="700"/>
          <ac:spMkLst>
            <pc:docMk/>
            <pc:sldMk cId="3457977831" sldId="443"/>
            <ac:spMk id="3" creationId="{14AC8F7A-A53A-4D5C-9479-BFE6C2C04A58}"/>
          </ac:spMkLst>
        </pc:spChg>
        <pc:spChg chg="add mod ord">
          <ac:chgData name="hui xu" userId="70b675938bab3b5e" providerId="LiveId" clId="{6C875973-BB81-43E7-B2C9-E421E5A26C17}" dt="2020-07-05T04:21:55.635" v="90" actId="15"/>
          <ac:spMkLst>
            <pc:docMk/>
            <pc:sldMk cId="3457977831" sldId="443"/>
            <ac:spMk id="4" creationId="{C4AABDAD-4B69-423B-978A-C45140E4A260}"/>
          </ac:spMkLst>
        </pc:spChg>
        <pc:picChg chg="del">
          <ac:chgData name="hui xu" userId="70b675938bab3b5e" providerId="LiveId" clId="{6C875973-BB81-43E7-B2C9-E421E5A26C17}" dt="2020-07-05T04:20:16.589" v="21" actId="21"/>
          <ac:picMkLst>
            <pc:docMk/>
            <pc:sldMk cId="3457977831" sldId="443"/>
            <ac:picMk id="5" creationId="{C1E2FB42-85CC-467D-A548-4CB9572021F2}"/>
          </ac:picMkLst>
        </pc:picChg>
      </pc:sldChg>
      <pc:sldChg chg="del">
        <pc:chgData name="hui xu" userId="70b675938bab3b5e" providerId="LiveId" clId="{6C875973-BB81-43E7-B2C9-E421E5A26C17}" dt="2020-07-05T04:20:20.063" v="22" actId="2696"/>
        <pc:sldMkLst>
          <pc:docMk/>
          <pc:sldMk cId="831903117" sldId="444"/>
        </pc:sldMkLst>
      </pc:sldChg>
      <pc:sldChg chg="modSp add mod">
        <pc:chgData name="hui xu" userId="70b675938bab3b5e" providerId="LiveId" clId="{6C875973-BB81-43E7-B2C9-E421E5A26C17}" dt="2020-07-05T04:27:43.883" v="151"/>
        <pc:sldMkLst>
          <pc:docMk/>
          <pc:sldMk cId="963034075" sldId="444"/>
        </pc:sldMkLst>
        <pc:spChg chg="mod">
          <ac:chgData name="hui xu" userId="70b675938bab3b5e" providerId="LiveId" clId="{6C875973-BB81-43E7-B2C9-E421E5A26C17}" dt="2020-07-05T04:27:43.883" v="151"/>
          <ac:spMkLst>
            <pc:docMk/>
            <pc:sldMk cId="963034075" sldId="444"/>
            <ac:spMk id="2" creationId="{3B62FE91-72E2-4D22-8467-1C83DD8CE540}"/>
          </ac:spMkLst>
        </pc:spChg>
      </pc:sldChg>
      <pc:sldChg chg="modSp add mod">
        <pc:chgData name="hui xu" userId="70b675938bab3b5e" providerId="LiveId" clId="{6C875973-BB81-43E7-B2C9-E421E5A26C17}" dt="2020-07-05T04:28:03.700" v="167"/>
        <pc:sldMkLst>
          <pc:docMk/>
          <pc:sldMk cId="4242461056" sldId="445"/>
        </pc:sldMkLst>
        <pc:spChg chg="mod">
          <ac:chgData name="hui xu" userId="70b675938bab3b5e" providerId="LiveId" clId="{6C875973-BB81-43E7-B2C9-E421E5A26C17}" dt="2020-07-05T04:28:03.700" v="167"/>
          <ac:spMkLst>
            <pc:docMk/>
            <pc:sldMk cId="4242461056" sldId="445"/>
            <ac:spMk id="2" creationId="{3B62FE91-72E2-4D22-8467-1C83DD8CE540}"/>
          </ac:spMkLst>
        </pc:spChg>
      </pc:sldChg>
      <pc:sldChg chg="modSp add mod">
        <pc:chgData name="hui xu" userId="70b675938bab3b5e" providerId="LiveId" clId="{6C875973-BB81-43E7-B2C9-E421E5A26C17}" dt="2020-07-05T04:28:33.063" v="182" actId="20577"/>
        <pc:sldMkLst>
          <pc:docMk/>
          <pc:sldMk cId="3904923341" sldId="446"/>
        </pc:sldMkLst>
        <pc:spChg chg="mod">
          <ac:chgData name="hui xu" userId="70b675938bab3b5e" providerId="LiveId" clId="{6C875973-BB81-43E7-B2C9-E421E5A26C17}" dt="2020-07-05T04:28:33.063" v="182" actId="20577"/>
          <ac:spMkLst>
            <pc:docMk/>
            <pc:sldMk cId="3904923341" sldId="446"/>
            <ac:spMk id="2" creationId="{3B62FE91-72E2-4D22-8467-1C83DD8CE540}"/>
          </ac:spMkLst>
        </pc:spChg>
      </pc:sldChg>
      <pc:sldChg chg="modSp add mod">
        <pc:chgData name="hui xu" userId="70b675938bab3b5e" providerId="LiveId" clId="{6C875973-BB81-43E7-B2C9-E421E5A26C17}" dt="2020-07-05T04:29:01.614" v="195"/>
        <pc:sldMkLst>
          <pc:docMk/>
          <pc:sldMk cId="2946780000" sldId="447"/>
        </pc:sldMkLst>
        <pc:spChg chg="mod">
          <ac:chgData name="hui xu" userId="70b675938bab3b5e" providerId="LiveId" clId="{6C875973-BB81-43E7-B2C9-E421E5A26C17}" dt="2020-07-05T04:29:01.614" v="195"/>
          <ac:spMkLst>
            <pc:docMk/>
            <pc:sldMk cId="2946780000" sldId="447"/>
            <ac:spMk id="2" creationId="{3B62FE91-72E2-4D22-8467-1C83DD8CE540}"/>
          </ac:spMkLst>
        </pc:spChg>
      </pc:sldChg>
    </pc:docChg>
  </pc:docChgLst>
  <pc:docChgLst>
    <pc:chgData name="hui xu" userId="70b675938bab3b5e" providerId="LiveId" clId="{47141BEF-71BD-DD4E-B89F-0E41209B7333}"/>
    <pc:docChg chg="undo custSel addSld delSld modSld">
      <pc:chgData name="hui xu" userId="70b675938bab3b5e" providerId="LiveId" clId="{47141BEF-71BD-DD4E-B89F-0E41209B7333}" dt="2020-12-20T05:49:36.289" v="425" actId="2696"/>
      <pc:docMkLst>
        <pc:docMk/>
      </pc:docMkLst>
      <pc:sldChg chg="delSp modSp add mod delAnim chgLayout modNotesTx">
        <pc:chgData name="hui xu" userId="70b675938bab3b5e" providerId="LiveId" clId="{47141BEF-71BD-DD4E-B89F-0E41209B7333}" dt="2020-12-20T03:53:52.948" v="339" actId="20577"/>
        <pc:sldMkLst>
          <pc:docMk/>
          <pc:sldMk cId="3600695958" sldId="263"/>
        </pc:sldMkLst>
        <pc:spChg chg="mod ord">
          <ac:chgData name="hui xu" userId="70b675938bab3b5e" providerId="LiveId" clId="{47141BEF-71BD-DD4E-B89F-0E41209B7333}" dt="2020-12-20T03:51:06.213" v="313" actId="700"/>
          <ac:spMkLst>
            <pc:docMk/>
            <pc:sldMk cId="3600695958" sldId="263"/>
            <ac:spMk id="2" creationId="{ABFFDFBC-963C-48A3-85E2-159C767E7AFF}"/>
          </ac:spMkLst>
        </pc:spChg>
        <pc:spChg chg="mod ord">
          <ac:chgData name="hui xu" userId="70b675938bab3b5e" providerId="LiveId" clId="{47141BEF-71BD-DD4E-B89F-0E41209B7333}" dt="2020-12-20T03:52:18.297" v="324" actId="27636"/>
          <ac:spMkLst>
            <pc:docMk/>
            <pc:sldMk cId="3600695958" sldId="263"/>
            <ac:spMk id="3" creationId="{AB50441F-7A2A-4A1C-9637-4EDB88CC6FDA}"/>
          </ac:spMkLst>
        </pc:spChg>
        <pc:spChg chg="del">
          <ac:chgData name="hui xu" userId="70b675938bab3b5e" providerId="LiveId" clId="{47141BEF-71BD-DD4E-B89F-0E41209B7333}" dt="2020-12-20T03:51:52.860" v="320" actId="478"/>
          <ac:spMkLst>
            <pc:docMk/>
            <pc:sldMk cId="3600695958" sldId="263"/>
            <ac:spMk id="6" creationId="{5F1EB8CA-31A3-49C3-8B79-08D5E2491810}"/>
          </ac:spMkLst>
        </pc:spChg>
        <pc:spChg chg="del mod">
          <ac:chgData name="hui xu" userId="70b675938bab3b5e" providerId="LiveId" clId="{47141BEF-71BD-DD4E-B89F-0E41209B7333}" dt="2020-12-20T03:51:02.713" v="312" actId="21"/>
          <ac:spMkLst>
            <pc:docMk/>
            <pc:sldMk cId="3600695958" sldId="263"/>
            <ac:spMk id="9" creationId="{EF7DCB62-27EC-480D-A2E4-8F0C4B9CB4BD}"/>
          </ac:spMkLst>
        </pc:spChg>
        <pc:picChg chg="mod modCrop">
          <ac:chgData name="hui xu" userId="70b675938bab3b5e" providerId="LiveId" clId="{47141BEF-71BD-DD4E-B89F-0E41209B7333}" dt="2020-12-20T03:52:53.648" v="333" actId="1076"/>
          <ac:picMkLst>
            <pc:docMk/>
            <pc:sldMk cId="3600695958" sldId="263"/>
            <ac:picMk id="4" creationId="{717C8B61-E96F-4D70-9935-11C67B194479}"/>
          </ac:picMkLst>
        </pc:picChg>
        <pc:picChg chg="mod">
          <ac:chgData name="hui xu" userId="70b675938bab3b5e" providerId="LiveId" clId="{47141BEF-71BD-DD4E-B89F-0E41209B7333}" dt="2020-12-20T03:53:14.798" v="338" actId="14100"/>
          <ac:picMkLst>
            <pc:docMk/>
            <pc:sldMk cId="3600695958" sldId="263"/>
            <ac:picMk id="8" creationId="{45799742-A7F9-4374-BD93-DEF362AABCA6}"/>
          </ac:picMkLst>
        </pc:picChg>
      </pc:sldChg>
      <pc:sldChg chg="modSp add mod">
        <pc:chgData name="hui xu" userId="70b675938bab3b5e" providerId="LiveId" clId="{47141BEF-71BD-DD4E-B89F-0E41209B7333}" dt="2020-12-20T05:38:45.535" v="348" actId="948"/>
        <pc:sldMkLst>
          <pc:docMk/>
          <pc:sldMk cId="3973064556" sldId="264"/>
        </pc:sldMkLst>
        <pc:spChg chg="mod">
          <ac:chgData name="hui xu" userId="70b675938bab3b5e" providerId="LiveId" clId="{47141BEF-71BD-DD4E-B89F-0E41209B7333}" dt="2020-12-20T03:56:41.546" v="341" actId="27636"/>
          <ac:spMkLst>
            <pc:docMk/>
            <pc:sldMk cId="3973064556" sldId="264"/>
            <ac:spMk id="2" creationId="{4C82CB4A-E524-4EBA-9BCB-2A5593B6A676}"/>
          </ac:spMkLst>
        </pc:spChg>
        <pc:spChg chg="mod">
          <ac:chgData name="hui xu" userId="70b675938bab3b5e" providerId="LiveId" clId="{47141BEF-71BD-DD4E-B89F-0E41209B7333}" dt="2020-12-20T05:38:45.535" v="348" actId="948"/>
          <ac:spMkLst>
            <pc:docMk/>
            <pc:sldMk cId="3973064556" sldId="264"/>
            <ac:spMk id="3" creationId="{D92C2DA4-5C56-4357-8222-18DAC4AA8227}"/>
          </ac:spMkLst>
        </pc:spChg>
      </pc:sldChg>
      <pc:sldChg chg="addSp delSp modSp add mod delAnim modAnim">
        <pc:chgData name="hui xu" userId="70b675938bab3b5e" providerId="LiveId" clId="{47141BEF-71BD-DD4E-B89F-0E41209B7333}" dt="2020-12-20T05:49:28.829" v="424" actId="14100"/>
        <pc:sldMkLst>
          <pc:docMk/>
          <pc:sldMk cId="154658482" sldId="266"/>
        </pc:sldMkLst>
        <pc:spChg chg="mod">
          <ac:chgData name="hui xu" userId="70b675938bab3b5e" providerId="LiveId" clId="{47141BEF-71BD-DD4E-B89F-0E41209B7333}" dt="2020-12-20T05:46:05.709" v="378" actId="20577"/>
          <ac:spMkLst>
            <pc:docMk/>
            <pc:sldMk cId="154658482" sldId="266"/>
            <ac:spMk id="2" creationId="{3A25562B-2EFE-4E70-B57D-4CF49F4B9B7C}"/>
          </ac:spMkLst>
        </pc:spChg>
        <pc:spChg chg="mod">
          <ac:chgData name="hui xu" userId="70b675938bab3b5e" providerId="LiveId" clId="{47141BEF-71BD-DD4E-B89F-0E41209B7333}" dt="2020-12-20T05:49:19.724" v="422" actId="403"/>
          <ac:spMkLst>
            <pc:docMk/>
            <pc:sldMk cId="154658482" sldId="266"/>
            <ac:spMk id="3" creationId="{5AAF79C6-2445-4398-9F90-5C4141811A37}"/>
          </ac:spMkLst>
        </pc:spChg>
        <pc:picChg chg="add del mod modCrop">
          <ac:chgData name="hui xu" userId="70b675938bab3b5e" providerId="LiveId" clId="{47141BEF-71BD-DD4E-B89F-0E41209B7333}" dt="2020-12-20T05:47:18.632" v="383" actId="478"/>
          <ac:picMkLst>
            <pc:docMk/>
            <pc:sldMk cId="154658482" sldId="266"/>
            <ac:picMk id="4" creationId="{F090E521-2E53-AE45-AC2B-A43444D6A466}"/>
          </ac:picMkLst>
        </pc:picChg>
        <pc:picChg chg="add mod modCrop">
          <ac:chgData name="hui xu" userId="70b675938bab3b5e" providerId="LiveId" clId="{47141BEF-71BD-DD4E-B89F-0E41209B7333}" dt="2020-12-20T05:49:28.829" v="424" actId="14100"/>
          <ac:picMkLst>
            <pc:docMk/>
            <pc:sldMk cId="154658482" sldId="266"/>
            <ac:picMk id="5" creationId="{6BB916C2-59C5-DF47-B6CA-0BC003F2C98C}"/>
          </ac:picMkLst>
        </pc:picChg>
      </pc:sldChg>
      <pc:sldChg chg="addSp delSp modSp add del mod delAnim">
        <pc:chgData name="hui xu" userId="70b675938bab3b5e" providerId="LiveId" clId="{47141BEF-71BD-DD4E-B89F-0E41209B7333}" dt="2020-12-20T05:49:36.289" v="425" actId="2696"/>
        <pc:sldMkLst>
          <pc:docMk/>
          <pc:sldMk cId="1142957046" sldId="267"/>
        </pc:sldMkLst>
        <pc:spChg chg="add mod">
          <ac:chgData name="hui xu" userId="70b675938bab3b5e" providerId="LiveId" clId="{47141BEF-71BD-DD4E-B89F-0E41209B7333}" dt="2020-12-20T05:47:33.646" v="390" actId="21"/>
          <ac:spMkLst>
            <pc:docMk/>
            <pc:sldMk cId="1142957046" sldId="267"/>
            <ac:spMk id="4" creationId="{77876C88-02A8-CA49-A099-2266C1E28D41}"/>
          </ac:spMkLst>
        </pc:spChg>
        <pc:picChg chg="del mod">
          <ac:chgData name="hui xu" userId="70b675938bab3b5e" providerId="LiveId" clId="{47141BEF-71BD-DD4E-B89F-0E41209B7333}" dt="2020-12-20T05:47:33.646" v="390" actId="21"/>
          <ac:picMkLst>
            <pc:docMk/>
            <pc:sldMk cId="1142957046" sldId="267"/>
            <ac:picMk id="5" creationId="{E216D07E-3920-4B68-911B-2F6FC19F1A15}"/>
          </ac:picMkLst>
        </pc:picChg>
        <pc:picChg chg="del mod">
          <ac:chgData name="hui xu" userId="70b675938bab3b5e" providerId="LiveId" clId="{47141BEF-71BD-DD4E-B89F-0E41209B7333}" dt="2020-12-20T05:42:21.886" v="351" actId="21"/>
          <ac:picMkLst>
            <pc:docMk/>
            <pc:sldMk cId="1142957046" sldId="267"/>
            <ac:picMk id="6" creationId="{476A102D-3875-41B6-B8B6-EBEF2A45B6A8}"/>
          </ac:picMkLst>
        </pc:picChg>
      </pc:sldChg>
      <pc:sldChg chg="add">
        <pc:chgData name="hui xu" userId="70b675938bab3b5e" providerId="LiveId" clId="{47141BEF-71BD-DD4E-B89F-0E41209B7333}" dt="2020-12-20T03:50:29.365" v="296"/>
        <pc:sldMkLst>
          <pc:docMk/>
          <pc:sldMk cId="3221960111" sldId="268"/>
        </pc:sldMkLst>
      </pc:sldChg>
      <pc:sldChg chg="modSp add mod">
        <pc:chgData name="hui xu" userId="70b675938bab3b5e" providerId="LiveId" clId="{47141BEF-71BD-DD4E-B89F-0E41209B7333}" dt="2020-12-20T03:50:29.943" v="300" actId="27636"/>
        <pc:sldMkLst>
          <pc:docMk/>
          <pc:sldMk cId="1587961604" sldId="269"/>
        </pc:sldMkLst>
        <pc:spChg chg="mod">
          <ac:chgData name="hui xu" userId="70b675938bab3b5e" providerId="LiveId" clId="{47141BEF-71BD-DD4E-B89F-0E41209B7333}" dt="2020-12-20T03:50:29.943" v="300" actId="27636"/>
          <ac:spMkLst>
            <pc:docMk/>
            <pc:sldMk cId="1587961604" sldId="269"/>
            <ac:spMk id="3" creationId="{612018A3-0195-4A47-81E1-340081E2D20C}"/>
          </ac:spMkLst>
        </pc:spChg>
      </pc:sldChg>
      <pc:sldChg chg="add">
        <pc:chgData name="hui xu" userId="70b675938bab3b5e" providerId="LiveId" clId="{47141BEF-71BD-DD4E-B89F-0E41209B7333}" dt="2020-12-20T03:50:29.365" v="296"/>
        <pc:sldMkLst>
          <pc:docMk/>
          <pc:sldMk cId="1147914418" sldId="271"/>
        </pc:sldMkLst>
      </pc:sldChg>
      <pc:sldChg chg="modSp add mod">
        <pc:chgData name="hui xu" userId="70b675938bab3b5e" providerId="LiveId" clId="{47141BEF-71BD-DD4E-B89F-0E41209B7333}" dt="2020-12-20T03:50:29.992" v="302" actId="27636"/>
        <pc:sldMkLst>
          <pc:docMk/>
          <pc:sldMk cId="1021985344" sldId="273"/>
        </pc:sldMkLst>
        <pc:spChg chg="mod">
          <ac:chgData name="hui xu" userId="70b675938bab3b5e" providerId="LiveId" clId="{47141BEF-71BD-DD4E-B89F-0E41209B7333}" dt="2020-12-20T03:50:29.981" v="301" actId="27636"/>
          <ac:spMkLst>
            <pc:docMk/>
            <pc:sldMk cId="1021985344" sldId="273"/>
            <ac:spMk id="2" creationId="{F873ECC8-D688-473F-A6E3-EB02886511C8}"/>
          </ac:spMkLst>
        </pc:spChg>
        <pc:spChg chg="mod">
          <ac:chgData name="hui xu" userId="70b675938bab3b5e" providerId="LiveId" clId="{47141BEF-71BD-DD4E-B89F-0E41209B7333}" dt="2020-12-20T03:50:29.992" v="302" actId="27636"/>
          <ac:spMkLst>
            <pc:docMk/>
            <pc:sldMk cId="1021985344" sldId="273"/>
            <ac:spMk id="3" creationId="{67A81A34-8A31-48E7-A0B9-97A980609D75}"/>
          </ac:spMkLst>
        </pc:spChg>
      </pc:sldChg>
      <pc:sldChg chg="modSp add mod">
        <pc:chgData name="hui xu" userId="70b675938bab3b5e" providerId="LiveId" clId="{47141BEF-71BD-DD4E-B89F-0E41209B7333}" dt="2020-12-20T03:50:30.014" v="303" actId="27636"/>
        <pc:sldMkLst>
          <pc:docMk/>
          <pc:sldMk cId="2982225053" sldId="274"/>
        </pc:sldMkLst>
        <pc:spChg chg="mod">
          <ac:chgData name="hui xu" userId="70b675938bab3b5e" providerId="LiveId" clId="{47141BEF-71BD-DD4E-B89F-0E41209B7333}" dt="2020-12-20T03:50:30.014" v="303" actId="27636"/>
          <ac:spMkLst>
            <pc:docMk/>
            <pc:sldMk cId="2982225053" sldId="274"/>
            <ac:spMk id="2" creationId="{A355903E-3136-44BD-BF65-1B417280DD7B}"/>
          </ac:spMkLst>
        </pc:spChg>
      </pc:sldChg>
      <pc:sldChg chg="add">
        <pc:chgData name="hui xu" userId="70b675938bab3b5e" providerId="LiveId" clId="{47141BEF-71BD-DD4E-B89F-0E41209B7333}" dt="2020-12-20T03:50:29.365" v="296"/>
        <pc:sldMkLst>
          <pc:docMk/>
          <pc:sldMk cId="3486488021" sldId="275"/>
        </pc:sldMkLst>
      </pc:sldChg>
      <pc:sldChg chg="add">
        <pc:chgData name="hui xu" userId="70b675938bab3b5e" providerId="LiveId" clId="{47141BEF-71BD-DD4E-B89F-0E41209B7333}" dt="2020-12-20T03:50:29.365" v="296"/>
        <pc:sldMkLst>
          <pc:docMk/>
          <pc:sldMk cId="1195588148" sldId="276"/>
        </pc:sldMkLst>
      </pc:sldChg>
      <pc:sldChg chg="modSp add mod">
        <pc:chgData name="hui xu" userId="70b675938bab3b5e" providerId="LiveId" clId="{47141BEF-71BD-DD4E-B89F-0E41209B7333}" dt="2020-12-20T03:50:30.044" v="304" actId="27636"/>
        <pc:sldMkLst>
          <pc:docMk/>
          <pc:sldMk cId="3071447271" sldId="277"/>
        </pc:sldMkLst>
        <pc:spChg chg="mod">
          <ac:chgData name="hui xu" userId="70b675938bab3b5e" providerId="LiveId" clId="{47141BEF-71BD-DD4E-B89F-0E41209B7333}" dt="2020-12-20T03:50:30.044" v="304" actId="27636"/>
          <ac:spMkLst>
            <pc:docMk/>
            <pc:sldMk cId="3071447271" sldId="277"/>
            <ac:spMk id="3" creationId="{81E687AA-4BD7-48AF-A364-F9FE199FFCB9}"/>
          </ac:spMkLst>
        </pc:spChg>
      </pc:sldChg>
      <pc:sldChg chg="modSp add mod">
        <pc:chgData name="hui xu" userId="70b675938bab3b5e" providerId="LiveId" clId="{47141BEF-71BD-DD4E-B89F-0E41209B7333}" dt="2020-12-20T03:50:30.062" v="305" actId="27636"/>
        <pc:sldMkLst>
          <pc:docMk/>
          <pc:sldMk cId="3061544656" sldId="278"/>
        </pc:sldMkLst>
        <pc:spChg chg="mod">
          <ac:chgData name="hui xu" userId="70b675938bab3b5e" providerId="LiveId" clId="{47141BEF-71BD-DD4E-B89F-0E41209B7333}" dt="2020-12-20T03:50:30.062" v="305" actId="27636"/>
          <ac:spMkLst>
            <pc:docMk/>
            <pc:sldMk cId="3061544656" sldId="278"/>
            <ac:spMk id="3" creationId="{37F82332-E233-4023-AE22-F8F51F9EB082}"/>
          </ac:spMkLst>
        </pc:spChg>
      </pc:sldChg>
      <pc:sldChg chg="modSp add mod">
        <pc:chgData name="hui xu" userId="70b675938bab3b5e" providerId="LiveId" clId="{47141BEF-71BD-DD4E-B89F-0E41209B7333}" dt="2020-12-20T03:50:30.081" v="306" actId="27636"/>
        <pc:sldMkLst>
          <pc:docMk/>
          <pc:sldMk cId="3130075593" sldId="279"/>
        </pc:sldMkLst>
        <pc:spChg chg="mod">
          <ac:chgData name="hui xu" userId="70b675938bab3b5e" providerId="LiveId" clId="{47141BEF-71BD-DD4E-B89F-0E41209B7333}" dt="2020-12-20T03:50:30.081" v="306" actId="27636"/>
          <ac:spMkLst>
            <pc:docMk/>
            <pc:sldMk cId="3130075593" sldId="279"/>
            <ac:spMk id="3" creationId="{F1A7065B-614D-4859-A69F-598C5ED0571C}"/>
          </ac:spMkLst>
        </pc:spChg>
      </pc:sldChg>
      <pc:sldChg chg="modSp add mod">
        <pc:chgData name="hui xu" userId="70b675938bab3b5e" providerId="LiveId" clId="{47141BEF-71BD-DD4E-B89F-0E41209B7333}" dt="2020-12-20T03:50:30.104" v="307" actId="27636"/>
        <pc:sldMkLst>
          <pc:docMk/>
          <pc:sldMk cId="3795283716" sldId="280"/>
        </pc:sldMkLst>
        <pc:spChg chg="mod">
          <ac:chgData name="hui xu" userId="70b675938bab3b5e" providerId="LiveId" clId="{47141BEF-71BD-DD4E-B89F-0E41209B7333}" dt="2020-12-20T03:50:30.104" v="307" actId="27636"/>
          <ac:spMkLst>
            <pc:docMk/>
            <pc:sldMk cId="3795283716" sldId="280"/>
            <ac:spMk id="3" creationId="{666C3D6F-B884-4666-B8DD-829848751D4F}"/>
          </ac:spMkLst>
        </pc:spChg>
      </pc:sldChg>
      <pc:sldChg chg="add">
        <pc:chgData name="hui xu" userId="70b675938bab3b5e" providerId="LiveId" clId="{47141BEF-71BD-DD4E-B89F-0E41209B7333}" dt="2020-12-20T03:50:29.365" v="296"/>
        <pc:sldMkLst>
          <pc:docMk/>
          <pc:sldMk cId="2315051577" sldId="281"/>
        </pc:sldMkLst>
      </pc:sldChg>
      <pc:sldChg chg="modSp add mod">
        <pc:chgData name="hui xu" userId="70b675938bab3b5e" providerId="LiveId" clId="{47141BEF-71BD-DD4E-B89F-0E41209B7333}" dt="2020-12-20T03:41:02.072" v="238" actId="20577"/>
        <pc:sldMkLst>
          <pc:docMk/>
          <pc:sldMk cId="3284100188" sldId="444"/>
        </pc:sldMkLst>
        <pc:spChg chg="mod">
          <ac:chgData name="hui xu" userId="70b675938bab3b5e" providerId="LiveId" clId="{47141BEF-71BD-DD4E-B89F-0E41209B7333}" dt="2020-12-20T03:41:02.072" v="238" actId="20577"/>
          <ac:spMkLst>
            <pc:docMk/>
            <pc:sldMk cId="3284100188" sldId="444"/>
            <ac:spMk id="2" creationId="{B3A815B7-AA99-A34C-9BB0-DA66592665AA}"/>
          </ac:spMkLst>
        </pc:spChg>
        <pc:spChg chg="mod">
          <ac:chgData name="hui xu" userId="70b675938bab3b5e" providerId="LiveId" clId="{47141BEF-71BD-DD4E-B89F-0E41209B7333}" dt="2020-12-20T01:54:28.644" v="74" actId="20577"/>
          <ac:spMkLst>
            <pc:docMk/>
            <pc:sldMk cId="3284100188" sldId="444"/>
            <ac:spMk id="3" creationId="{670FFA2A-34A1-1C4E-9DA1-DD7F8037F075}"/>
          </ac:spMkLst>
        </pc:spChg>
      </pc:sldChg>
      <pc:sldChg chg="modSp add mod">
        <pc:chgData name="hui xu" userId="70b675938bab3b5e" providerId="LiveId" clId="{47141BEF-71BD-DD4E-B89F-0E41209B7333}" dt="2020-12-20T02:01:12.042" v="88" actId="20577"/>
        <pc:sldMkLst>
          <pc:docMk/>
          <pc:sldMk cId="1057663550" sldId="445"/>
        </pc:sldMkLst>
        <pc:spChg chg="mod">
          <ac:chgData name="hui xu" userId="70b675938bab3b5e" providerId="LiveId" clId="{47141BEF-71BD-DD4E-B89F-0E41209B7333}" dt="2020-12-20T02:01:12.042" v="88" actId="20577"/>
          <ac:spMkLst>
            <pc:docMk/>
            <pc:sldMk cId="1057663550" sldId="445"/>
            <ac:spMk id="2" creationId="{539A1BB3-B8CB-BF4F-973C-B98F56388D31}"/>
          </ac:spMkLst>
        </pc:spChg>
        <pc:spChg chg="mod">
          <ac:chgData name="hui xu" userId="70b675938bab3b5e" providerId="LiveId" clId="{47141BEF-71BD-DD4E-B89F-0E41209B7333}" dt="2020-12-20T02:00:37.075" v="81" actId="27636"/>
          <ac:spMkLst>
            <pc:docMk/>
            <pc:sldMk cId="1057663550" sldId="445"/>
            <ac:spMk id="4" creationId="{42C5145E-50F6-284E-A35C-A28358EBD892}"/>
          </ac:spMkLst>
        </pc:spChg>
      </pc:sldChg>
      <pc:sldChg chg="modSp add mod">
        <pc:chgData name="hui xu" userId="70b675938bab3b5e" providerId="LiveId" clId="{47141BEF-71BD-DD4E-B89F-0E41209B7333}" dt="2020-12-20T02:01:54.057" v="99" actId="20577"/>
        <pc:sldMkLst>
          <pc:docMk/>
          <pc:sldMk cId="1572702617" sldId="446"/>
        </pc:sldMkLst>
        <pc:spChg chg="mod">
          <ac:chgData name="hui xu" userId="70b675938bab3b5e" providerId="LiveId" clId="{47141BEF-71BD-DD4E-B89F-0E41209B7333}" dt="2020-12-20T02:01:54.057" v="99" actId="20577"/>
          <ac:spMkLst>
            <pc:docMk/>
            <pc:sldMk cId="1572702617" sldId="446"/>
            <ac:spMk id="2" creationId="{398B7E7F-005E-5A41-B50A-DCDF4AEEED09}"/>
          </ac:spMkLst>
        </pc:spChg>
        <pc:spChg chg="mod">
          <ac:chgData name="hui xu" userId="70b675938bab3b5e" providerId="LiveId" clId="{47141BEF-71BD-DD4E-B89F-0E41209B7333}" dt="2020-12-20T02:01:49.126" v="90"/>
          <ac:spMkLst>
            <pc:docMk/>
            <pc:sldMk cId="1572702617" sldId="446"/>
            <ac:spMk id="4" creationId="{37CC23CF-A403-4744-9221-792B0BE32168}"/>
          </ac:spMkLst>
        </pc:spChg>
      </pc:sldChg>
      <pc:sldChg chg="modSp add mod">
        <pc:chgData name="hui xu" userId="70b675938bab3b5e" providerId="LiveId" clId="{47141BEF-71BD-DD4E-B89F-0E41209B7333}" dt="2020-12-20T02:03:13.054" v="138" actId="404"/>
        <pc:sldMkLst>
          <pc:docMk/>
          <pc:sldMk cId="614377318" sldId="447"/>
        </pc:sldMkLst>
        <pc:spChg chg="mod">
          <ac:chgData name="hui xu" userId="70b675938bab3b5e" providerId="LiveId" clId="{47141BEF-71BD-DD4E-B89F-0E41209B7333}" dt="2020-12-20T02:02:50.594" v="131" actId="20577"/>
          <ac:spMkLst>
            <pc:docMk/>
            <pc:sldMk cId="614377318" sldId="447"/>
            <ac:spMk id="2" creationId="{465248FA-3987-2042-9D50-21D16D9CE6F1}"/>
          </ac:spMkLst>
        </pc:spChg>
        <pc:spChg chg="mod">
          <ac:chgData name="hui xu" userId="70b675938bab3b5e" providerId="LiveId" clId="{47141BEF-71BD-DD4E-B89F-0E41209B7333}" dt="2020-12-20T02:03:13.054" v="138" actId="404"/>
          <ac:spMkLst>
            <pc:docMk/>
            <pc:sldMk cId="614377318" sldId="447"/>
            <ac:spMk id="4" creationId="{A35DFA46-91B0-374F-AE93-98B71880DF14}"/>
          </ac:spMkLst>
        </pc:spChg>
      </pc:sldChg>
      <pc:sldChg chg="addSp modSp add mod">
        <pc:chgData name="hui xu" userId="70b675938bab3b5e" providerId="LiveId" clId="{47141BEF-71BD-DD4E-B89F-0E41209B7333}" dt="2020-12-20T03:39:53.015" v="216" actId="1076"/>
        <pc:sldMkLst>
          <pc:docMk/>
          <pc:sldMk cId="3420833254" sldId="448"/>
        </pc:sldMkLst>
        <pc:spChg chg="mod">
          <ac:chgData name="hui xu" userId="70b675938bab3b5e" providerId="LiveId" clId="{47141BEF-71BD-DD4E-B89F-0E41209B7333}" dt="2020-12-20T02:04:39.532" v="197" actId="27636"/>
          <ac:spMkLst>
            <pc:docMk/>
            <pc:sldMk cId="3420833254" sldId="448"/>
            <ac:spMk id="2" creationId="{83A34562-66FF-164F-A6AF-5DE39C6970D5}"/>
          </ac:spMkLst>
        </pc:spChg>
        <pc:spChg chg="mod">
          <ac:chgData name="hui xu" userId="70b675938bab3b5e" providerId="LiveId" clId="{47141BEF-71BD-DD4E-B89F-0E41209B7333}" dt="2020-12-20T03:39:53.015" v="216" actId="1076"/>
          <ac:spMkLst>
            <pc:docMk/>
            <pc:sldMk cId="3420833254" sldId="448"/>
            <ac:spMk id="4" creationId="{63FC6F09-6539-084F-84E9-97984CE38C0A}"/>
          </ac:spMkLst>
        </pc:spChg>
        <pc:picChg chg="add mod modCrop">
          <ac:chgData name="hui xu" userId="70b675938bab3b5e" providerId="LiveId" clId="{47141BEF-71BD-DD4E-B89F-0E41209B7333}" dt="2020-12-20T03:39:47.924" v="215" actId="1076"/>
          <ac:picMkLst>
            <pc:docMk/>
            <pc:sldMk cId="3420833254" sldId="448"/>
            <ac:picMk id="5" creationId="{58CEF0EE-4948-E746-8960-49C437DBDFE5}"/>
          </ac:picMkLst>
        </pc:picChg>
      </pc:sldChg>
      <pc:sldChg chg="addSp modSp add mod">
        <pc:chgData name="hui xu" userId="70b675938bab3b5e" providerId="LiveId" clId="{47141BEF-71BD-DD4E-B89F-0E41209B7333}" dt="2020-12-20T03:46:27.279" v="272" actId="27636"/>
        <pc:sldMkLst>
          <pc:docMk/>
          <pc:sldMk cId="3251347937" sldId="449"/>
        </pc:sldMkLst>
        <pc:spChg chg="mod">
          <ac:chgData name="hui xu" userId="70b675938bab3b5e" providerId="LiveId" clId="{47141BEF-71BD-DD4E-B89F-0E41209B7333}" dt="2020-12-20T03:43:24.535" v="243"/>
          <ac:spMkLst>
            <pc:docMk/>
            <pc:sldMk cId="3251347937" sldId="449"/>
            <ac:spMk id="2" creationId="{C2D9F5D7-06EE-7D42-9A5B-C0525137B4C6}"/>
          </ac:spMkLst>
        </pc:spChg>
        <pc:spChg chg="mod">
          <ac:chgData name="hui xu" userId="70b675938bab3b5e" providerId="LiveId" clId="{47141BEF-71BD-DD4E-B89F-0E41209B7333}" dt="2020-12-20T03:46:27.279" v="272" actId="27636"/>
          <ac:spMkLst>
            <pc:docMk/>
            <pc:sldMk cId="3251347937" sldId="449"/>
            <ac:spMk id="4" creationId="{8D6D345C-E322-CE48-9288-17566861F303}"/>
          </ac:spMkLst>
        </pc:spChg>
        <pc:picChg chg="add mod">
          <ac:chgData name="hui xu" userId="70b675938bab3b5e" providerId="LiveId" clId="{47141BEF-71BD-DD4E-B89F-0E41209B7333}" dt="2020-12-20T03:46:22.900" v="270" actId="14100"/>
          <ac:picMkLst>
            <pc:docMk/>
            <pc:sldMk cId="3251347937" sldId="449"/>
            <ac:picMk id="5" creationId="{9F4343F2-F562-D342-87A9-6A696D040C2C}"/>
          </ac:picMkLst>
        </pc:picChg>
      </pc:sldChg>
      <pc:sldChg chg="addSp modSp add mod">
        <pc:chgData name="hui xu" userId="70b675938bab3b5e" providerId="LiveId" clId="{47141BEF-71BD-DD4E-B89F-0E41209B7333}" dt="2020-12-20T03:48:07.264" v="295" actId="1076"/>
        <pc:sldMkLst>
          <pc:docMk/>
          <pc:sldMk cId="3544521111" sldId="450"/>
        </pc:sldMkLst>
        <pc:spChg chg="mod">
          <ac:chgData name="hui xu" userId="70b675938bab3b5e" providerId="LiveId" clId="{47141BEF-71BD-DD4E-B89F-0E41209B7333}" dt="2020-12-20T03:47:13.384" v="292" actId="20577"/>
          <ac:spMkLst>
            <pc:docMk/>
            <pc:sldMk cId="3544521111" sldId="450"/>
            <ac:spMk id="2" creationId="{0A556E86-27EA-5349-8E34-D51670598515}"/>
          </ac:spMkLst>
        </pc:spChg>
        <pc:spChg chg="mod">
          <ac:chgData name="hui xu" userId="70b675938bab3b5e" providerId="LiveId" clId="{47141BEF-71BD-DD4E-B89F-0E41209B7333}" dt="2020-12-20T03:47:05.796" v="277" actId="20577"/>
          <ac:spMkLst>
            <pc:docMk/>
            <pc:sldMk cId="3544521111" sldId="450"/>
            <ac:spMk id="4" creationId="{37C45843-F3DB-4B49-9D81-1C8E33401197}"/>
          </ac:spMkLst>
        </pc:spChg>
        <pc:picChg chg="add mod">
          <ac:chgData name="hui xu" userId="70b675938bab3b5e" providerId="LiveId" clId="{47141BEF-71BD-DD4E-B89F-0E41209B7333}" dt="2020-12-20T03:48:07.264" v="295" actId="1076"/>
          <ac:picMkLst>
            <pc:docMk/>
            <pc:sldMk cId="3544521111" sldId="450"/>
            <ac:picMk id="5" creationId="{C4E1E9F8-EF31-DA42-966D-4C795427BC1E}"/>
          </ac:picMkLst>
        </pc:picChg>
      </pc:sldChg>
    </pc:docChg>
  </pc:docChgLst>
  <pc:docChgLst>
    <pc:chgData name="hui xu" userId="70b675938bab3b5e" providerId="LiveId" clId="{118552E8-43B1-4B11-9582-8C4002339A39}"/>
    <pc:docChg chg="undo custSel addSld delSld modSld sldOrd">
      <pc:chgData name="hui xu" userId="70b675938bab3b5e" providerId="LiveId" clId="{118552E8-43B1-4B11-9582-8C4002339A39}" dt="2020-06-20T08:04:48.262" v="5649" actId="20577"/>
      <pc:docMkLst>
        <pc:docMk/>
      </pc:docMkLst>
      <pc:sldChg chg="del">
        <pc:chgData name="hui xu" userId="70b675938bab3b5e" providerId="LiveId" clId="{118552E8-43B1-4B11-9582-8C4002339A39}" dt="2020-06-11T01:04:41.065" v="3" actId="2696"/>
        <pc:sldMkLst>
          <pc:docMk/>
          <pc:sldMk cId="736868064" sldId="256"/>
        </pc:sldMkLst>
      </pc:sldChg>
      <pc:sldChg chg="addSp delSp modSp mod modTransition modAnim">
        <pc:chgData name="hui xu" userId="70b675938bab3b5e" providerId="LiveId" clId="{118552E8-43B1-4B11-9582-8C4002339A39}" dt="2020-06-16T15:01:16.786" v="4716"/>
        <pc:sldMkLst>
          <pc:docMk/>
          <pc:sldMk cId="4236497134" sldId="257"/>
        </pc:sldMkLst>
        <pc:spChg chg="mod">
          <ac:chgData name="hui xu" userId="70b675938bab3b5e" providerId="LiveId" clId="{118552E8-43B1-4B11-9582-8C4002339A39}" dt="2020-06-13T05:09:09.455" v="1797" actId="1076"/>
          <ac:spMkLst>
            <pc:docMk/>
            <pc:sldMk cId="4236497134" sldId="257"/>
            <ac:spMk id="2" creationId="{3940A2EC-2A76-40AB-9CEF-C2936B082879}"/>
          </ac:spMkLst>
        </pc:spChg>
        <pc:spChg chg="mod">
          <ac:chgData name="hui xu" userId="70b675938bab3b5e" providerId="LiveId" clId="{118552E8-43B1-4B11-9582-8C4002339A39}" dt="2020-06-12T14:16:42.744" v="68" actId="404"/>
          <ac:spMkLst>
            <pc:docMk/>
            <pc:sldMk cId="4236497134" sldId="257"/>
            <ac:spMk id="4" creationId="{EC76C41F-5EF1-4C4B-B66F-90FE7CDB583C}"/>
          </ac:spMkLst>
        </pc:spChg>
        <pc:spChg chg="add mod">
          <ac:chgData name="hui xu" userId="70b675938bab3b5e" providerId="LiveId" clId="{118552E8-43B1-4B11-9582-8C4002339A39}" dt="2020-06-15T03:09:17.152" v="3182" actId="14100"/>
          <ac:spMkLst>
            <pc:docMk/>
            <pc:sldMk cId="4236497134" sldId="257"/>
            <ac:spMk id="8" creationId="{A160DFB5-8545-4298-9D72-A0B30A52B15B}"/>
          </ac:spMkLst>
        </pc:spChg>
        <pc:picChg chg="add del mod">
          <ac:chgData name="hui xu" userId="70b675938bab3b5e" providerId="LiveId" clId="{118552E8-43B1-4B11-9582-8C4002339A39}" dt="2020-06-16T14:25:47.635" v="4682"/>
          <ac:picMkLst>
            <pc:docMk/>
            <pc:sldMk cId="4236497134" sldId="257"/>
            <ac:picMk id="3" creationId="{3A788F19-E864-4839-9DB6-39E8620CE5EF}"/>
          </ac:picMkLst>
        </pc:picChg>
        <pc:picChg chg="add del mod">
          <ac:chgData name="hui xu" userId="70b675938bab3b5e" providerId="LiveId" clId="{118552E8-43B1-4B11-9582-8C4002339A39}" dt="2020-06-16T15:01:16.786" v="4716"/>
          <ac:picMkLst>
            <pc:docMk/>
            <pc:sldMk cId="4236497134" sldId="257"/>
            <ac:picMk id="5" creationId="{DFC7204F-BFC5-4240-90B0-34B145C2C5F8}"/>
          </ac:picMkLst>
        </pc:picChg>
        <pc:picChg chg="mod ord">
          <ac:chgData name="hui xu" userId="70b675938bab3b5e" providerId="LiveId" clId="{118552E8-43B1-4B11-9582-8C4002339A39}" dt="2020-06-15T03:09:10.153" v="3180" actId="1076"/>
          <ac:picMkLst>
            <pc:docMk/>
            <pc:sldMk cId="4236497134" sldId="257"/>
            <ac:picMk id="7" creationId="{826EB9CC-F649-4D3B-823C-C8E764F25E26}"/>
          </ac:picMkLst>
        </pc:picChg>
        <pc:cxnChg chg="add del">
          <ac:chgData name="hui xu" userId="70b675938bab3b5e" providerId="LiveId" clId="{118552E8-43B1-4B11-9582-8C4002339A39}" dt="2020-06-15T03:08:11.803" v="3159" actId="21"/>
          <ac:cxnSpMkLst>
            <pc:docMk/>
            <pc:sldMk cId="4236497134" sldId="257"/>
            <ac:cxnSpMk id="5" creationId="{EB5CBC99-A792-4C24-8183-68A9448F1D17}"/>
          </ac:cxnSpMkLst>
        </pc:cxnChg>
      </pc:sldChg>
      <pc:sldChg chg="addSp delSp modSp add mod modTransition modAnim">
        <pc:chgData name="hui xu" userId="70b675938bab3b5e" providerId="LiveId" clId="{118552E8-43B1-4B11-9582-8C4002339A39}" dt="2020-06-16T15:01:16.786" v="4716"/>
        <pc:sldMkLst>
          <pc:docMk/>
          <pc:sldMk cId="2645367151" sldId="258"/>
        </pc:sldMkLst>
        <pc:spChg chg="mod">
          <ac:chgData name="hui xu" userId="70b675938bab3b5e" providerId="LiveId" clId="{118552E8-43B1-4B11-9582-8C4002339A39}" dt="2020-06-12T14:24:47.476" v="182" actId="20577"/>
          <ac:spMkLst>
            <pc:docMk/>
            <pc:sldMk cId="2645367151" sldId="258"/>
            <ac:spMk id="2" creationId="{3B62FE91-72E2-4D22-8467-1C83DD8CE540}"/>
          </ac:spMkLst>
        </pc:spChg>
        <pc:spChg chg="del">
          <ac:chgData name="hui xu" userId="70b675938bab3b5e" providerId="LiveId" clId="{118552E8-43B1-4B11-9582-8C4002339A39}" dt="2020-06-16T04:48:01.306" v="4063" actId="21"/>
          <ac:spMkLst>
            <pc:docMk/>
            <pc:sldMk cId="2645367151" sldId="258"/>
            <ac:spMk id="4" creationId="{04F32DAA-2FD2-46CD-916B-778AA60580D6}"/>
          </ac:spMkLst>
        </pc:spChg>
        <pc:spChg chg="mod">
          <ac:chgData name="hui xu" userId="70b675938bab3b5e" providerId="LiveId" clId="{118552E8-43B1-4B11-9582-8C4002339A39}" dt="2020-06-16T04:48:10.535" v="4080" actId="1035"/>
          <ac:spMkLst>
            <pc:docMk/>
            <pc:sldMk cId="2645367151" sldId="258"/>
            <ac:spMk id="6" creationId="{31964A9C-71A9-410E-A566-F663A1F3A0C6}"/>
          </ac:spMkLst>
        </pc:spChg>
        <pc:spChg chg="add del mod">
          <ac:chgData name="hui xu" userId="70b675938bab3b5e" providerId="LiveId" clId="{118552E8-43B1-4B11-9582-8C4002339A39}" dt="2020-06-16T04:48:05.047" v="4064" actId="21"/>
          <ac:spMkLst>
            <pc:docMk/>
            <pc:sldMk cId="2645367151" sldId="258"/>
            <ac:spMk id="7" creationId="{DB835BCE-3EB5-46E8-BAD9-87E7AC57EE4D}"/>
          </ac:spMkLst>
        </pc:spChg>
        <pc:picChg chg="mod">
          <ac:chgData name="hui xu" userId="70b675938bab3b5e" providerId="LiveId" clId="{118552E8-43B1-4B11-9582-8C4002339A39}" dt="2020-06-16T04:48:10.535" v="4080" actId="1035"/>
          <ac:picMkLst>
            <pc:docMk/>
            <pc:sldMk cId="2645367151" sldId="258"/>
            <ac:picMk id="5" creationId="{E966FB38-FF00-469C-BEC9-A52F6C202760}"/>
          </ac:picMkLst>
        </pc:picChg>
        <pc:picChg chg="add del mod">
          <ac:chgData name="hui xu" userId="70b675938bab3b5e" providerId="LiveId" clId="{118552E8-43B1-4B11-9582-8C4002339A39}" dt="2020-06-16T14:53:40.048" v="4711"/>
          <ac:picMkLst>
            <pc:docMk/>
            <pc:sldMk cId="2645367151" sldId="258"/>
            <ac:picMk id="8" creationId="{E2E8F45C-F8D4-44F8-8DEC-8297433FF187}"/>
          </ac:picMkLst>
        </pc:picChg>
        <pc:picChg chg="add del mod">
          <ac:chgData name="hui xu" userId="70b675938bab3b5e" providerId="LiveId" clId="{118552E8-43B1-4B11-9582-8C4002339A39}" dt="2020-06-16T15:01:16.786" v="4716"/>
          <ac:picMkLst>
            <pc:docMk/>
            <pc:sldMk cId="2645367151" sldId="258"/>
            <ac:picMk id="9" creationId="{34B808C1-45DA-4781-B779-69F2FAD8862D}"/>
          </ac:picMkLst>
        </pc:picChg>
      </pc:sldChg>
      <pc:sldChg chg="del">
        <pc:chgData name="hui xu" userId="70b675938bab3b5e" providerId="LiveId" clId="{118552E8-43B1-4B11-9582-8C4002339A39}" dt="2020-06-12T14:16:00.363" v="47" actId="2696"/>
        <pc:sldMkLst>
          <pc:docMk/>
          <pc:sldMk cId="3119416653" sldId="258"/>
        </pc:sldMkLst>
      </pc:sldChg>
      <pc:sldChg chg="modSp add mod ord modTransition">
        <pc:chgData name="hui xu" userId="70b675938bab3b5e" providerId="LiveId" clId="{118552E8-43B1-4B11-9582-8C4002339A39}" dt="2020-06-16T15:01:16.786" v="4716"/>
        <pc:sldMkLst>
          <pc:docMk/>
          <pc:sldMk cId="3403881135" sldId="259"/>
        </pc:sldMkLst>
        <pc:spChg chg="mod">
          <ac:chgData name="hui xu" userId="70b675938bab3b5e" providerId="LiveId" clId="{118552E8-43B1-4B11-9582-8C4002339A39}" dt="2020-06-14T13:45:32.035" v="2175" actId="208"/>
          <ac:spMkLst>
            <pc:docMk/>
            <pc:sldMk cId="3403881135" sldId="259"/>
            <ac:spMk id="3" creationId="{B4142E30-E729-420F-B322-76660ECDEF88}"/>
          </ac:spMkLst>
        </pc:spChg>
        <pc:spChg chg="mod">
          <ac:chgData name="hui xu" userId="70b675938bab3b5e" providerId="LiveId" clId="{118552E8-43B1-4B11-9582-8C4002339A39}" dt="2020-06-14T13:45:32.035" v="2175" actId="208"/>
          <ac:spMkLst>
            <pc:docMk/>
            <pc:sldMk cId="3403881135" sldId="259"/>
            <ac:spMk id="4" creationId="{2C89FEE8-D967-40A7-BBF5-08044EEA7CB6}"/>
          </ac:spMkLst>
        </pc:spChg>
        <pc:spChg chg="mod">
          <ac:chgData name="hui xu" userId="70b675938bab3b5e" providerId="LiveId" clId="{118552E8-43B1-4B11-9582-8C4002339A39}" dt="2020-06-14T13:47:59.999" v="2212" actId="14100"/>
          <ac:spMkLst>
            <pc:docMk/>
            <pc:sldMk cId="3403881135" sldId="259"/>
            <ac:spMk id="5" creationId="{D95A422B-B35F-42A2-B818-C7BB1DB8BC6C}"/>
          </ac:spMkLst>
        </pc:spChg>
      </pc:sldChg>
      <pc:sldChg chg="modSp mod modTransition">
        <pc:chgData name="hui xu" userId="70b675938bab3b5e" providerId="LiveId" clId="{118552E8-43B1-4B11-9582-8C4002339A39}" dt="2020-06-16T15:01:16.786" v="4716"/>
        <pc:sldMkLst>
          <pc:docMk/>
          <pc:sldMk cId="441676663" sldId="262"/>
        </pc:sldMkLst>
        <pc:spChg chg="mod">
          <ac:chgData name="hui xu" userId="70b675938bab3b5e" providerId="LiveId" clId="{118552E8-43B1-4B11-9582-8C4002339A39}" dt="2020-06-14T13:39:51.560" v="2170"/>
          <ac:spMkLst>
            <pc:docMk/>
            <pc:sldMk cId="441676663" sldId="262"/>
            <ac:spMk id="2" creationId="{1CF0AC0E-B647-461B-9013-B569AF690DBF}"/>
          </ac:spMkLst>
        </pc:spChg>
        <pc:spChg chg="mod">
          <ac:chgData name="hui xu" userId="70b675938bab3b5e" providerId="LiveId" clId="{118552E8-43B1-4B11-9582-8C4002339A39}" dt="2020-06-14T13:21:25.263" v="2071" actId="1582"/>
          <ac:spMkLst>
            <pc:docMk/>
            <pc:sldMk cId="441676663" sldId="262"/>
            <ac:spMk id="3" creationId="{D8822FC7-F972-4834-8550-347F0F854AF7}"/>
          </ac:spMkLst>
        </pc:spChg>
        <pc:spChg chg="mod">
          <ac:chgData name="hui xu" userId="70b675938bab3b5e" providerId="LiveId" clId="{118552E8-43B1-4B11-9582-8C4002339A39}" dt="2020-06-14T13:21:42.464" v="2076" actId="207"/>
          <ac:spMkLst>
            <pc:docMk/>
            <pc:sldMk cId="441676663" sldId="262"/>
            <ac:spMk id="4" creationId="{A9EACFD1-04C9-43D4-B0CD-62B77644E2D9}"/>
          </ac:spMkLst>
        </pc:spChg>
        <pc:spChg chg="mod">
          <ac:chgData name="hui xu" userId="70b675938bab3b5e" providerId="LiveId" clId="{118552E8-43B1-4B11-9582-8C4002339A39}" dt="2020-06-14T13:21:32.523" v="2074" actId="1582"/>
          <ac:spMkLst>
            <pc:docMk/>
            <pc:sldMk cId="441676663" sldId="262"/>
            <ac:spMk id="5" creationId="{CF3C1989-5A64-4D34-BD6B-5FB8577E530A}"/>
          </ac:spMkLst>
        </pc:spChg>
      </pc:sldChg>
      <pc:sldChg chg="del">
        <pc:chgData name="hui xu" userId="70b675938bab3b5e" providerId="LiveId" clId="{118552E8-43B1-4B11-9582-8C4002339A39}" dt="2020-06-14T13:38:17.861" v="2168" actId="2696"/>
        <pc:sldMkLst>
          <pc:docMk/>
          <pc:sldMk cId="1880981638" sldId="263"/>
        </pc:sldMkLst>
      </pc:sldChg>
      <pc:sldChg chg="del">
        <pc:chgData name="hui xu" userId="70b675938bab3b5e" providerId="LiveId" clId="{118552E8-43B1-4B11-9582-8C4002339A39}" dt="2020-06-12T14:16:00.363" v="47" actId="2696"/>
        <pc:sldMkLst>
          <pc:docMk/>
          <pc:sldMk cId="3518057030" sldId="264"/>
        </pc:sldMkLst>
      </pc:sldChg>
      <pc:sldChg chg="addSp delSp modSp add mod modTransition modAnim">
        <pc:chgData name="hui xu" userId="70b675938bab3b5e" providerId="LiveId" clId="{118552E8-43B1-4B11-9582-8C4002339A39}" dt="2020-06-16T15:01:16.786" v="4716"/>
        <pc:sldMkLst>
          <pc:docMk/>
          <pc:sldMk cId="4291321276" sldId="264"/>
        </pc:sldMkLst>
        <pc:spChg chg="mod">
          <ac:chgData name="hui xu" userId="70b675938bab3b5e" providerId="LiveId" clId="{118552E8-43B1-4B11-9582-8C4002339A39}" dt="2020-06-16T05:02:25.283" v="4081" actId="21"/>
          <ac:spMkLst>
            <pc:docMk/>
            <pc:sldMk cId="4291321276" sldId="264"/>
            <ac:spMk id="3" creationId="{00000000-0000-0000-0000-000000000000}"/>
          </ac:spMkLst>
        </pc:spChg>
        <pc:picChg chg="add del mod">
          <ac:chgData name="hui xu" userId="70b675938bab3b5e" providerId="LiveId" clId="{118552E8-43B1-4B11-9582-8C4002339A39}" dt="2020-06-16T14:54:34.722" v="4712"/>
          <ac:picMkLst>
            <pc:docMk/>
            <pc:sldMk cId="4291321276" sldId="264"/>
            <ac:picMk id="4" creationId="{95676378-5056-4A57-9536-CE0F2C9C9A57}"/>
          </ac:picMkLst>
        </pc:picChg>
        <pc:picChg chg="add del mod">
          <ac:chgData name="hui xu" userId="70b675938bab3b5e" providerId="LiveId" clId="{118552E8-43B1-4B11-9582-8C4002339A39}" dt="2020-06-16T14:55:52.387" v="4713"/>
          <ac:picMkLst>
            <pc:docMk/>
            <pc:sldMk cId="4291321276" sldId="264"/>
            <ac:picMk id="6" creationId="{0E82D9EC-EF6C-4875-97C9-710FA1E66C75}"/>
          </ac:picMkLst>
        </pc:picChg>
        <pc:picChg chg="add del mod">
          <ac:chgData name="hui xu" userId="70b675938bab3b5e" providerId="LiveId" clId="{118552E8-43B1-4B11-9582-8C4002339A39}" dt="2020-06-16T15:01:16.786" v="4716"/>
          <ac:picMkLst>
            <pc:docMk/>
            <pc:sldMk cId="4291321276" sldId="264"/>
            <ac:picMk id="7" creationId="{84E993C1-F0C4-45C8-9619-B5A9A241DF8B}"/>
          </ac:picMkLst>
        </pc:picChg>
      </pc:sldChg>
      <pc:sldChg chg="addSp delSp modSp add mod modTransition delAnim modAnim">
        <pc:chgData name="hui xu" userId="70b675938bab3b5e" providerId="LiveId" clId="{118552E8-43B1-4B11-9582-8C4002339A39}" dt="2020-06-16T15:01:16.786" v="4716"/>
        <pc:sldMkLst>
          <pc:docMk/>
          <pc:sldMk cId="879740095" sldId="265"/>
        </pc:sldMkLst>
        <pc:spChg chg="add mod">
          <ac:chgData name="hui xu" userId="70b675938bab3b5e" providerId="LiveId" clId="{118552E8-43B1-4B11-9582-8C4002339A39}" dt="2020-06-16T10:31:20.706" v="4598" actId="21"/>
          <ac:spMkLst>
            <pc:docMk/>
            <pc:sldMk cId="879740095" sldId="265"/>
            <ac:spMk id="3" creationId="{0ADC2866-05B3-4F8D-B1CE-9481C5321AF5}"/>
          </ac:spMkLst>
        </pc:spChg>
        <pc:spChg chg="mod ord">
          <ac:chgData name="hui xu" userId="70b675938bab3b5e" providerId="LiveId" clId="{118552E8-43B1-4B11-9582-8C4002339A39}" dt="2020-06-16T10:33:23.765" v="4630" actId="1076"/>
          <ac:spMkLst>
            <pc:docMk/>
            <pc:sldMk cId="879740095" sldId="265"/>
            <ac:spMk id="4" creationId="{A9EACFD1-04C9-43D4-B0CD-62B77644E2D9}"/>
          </ac:spMkLst>
        </pc:spChg>
        <pc:spChg chg="add del mod">
          <ac:chgData name="hui xu" userId="70b675938bab3b5e" providerId="LiveId" clId="{118552E8-43B1-4B11-9582-8C4002339A39}" dt="2020-06-16T10:19:51.893" v="4532" actId="21"/>
          <ac:spMkLst>
            <pc:docMk/>
            <pc:sldMk cId="879740095" sldId="265"/>
            <ac:spMk id="7" creationId="{7174CE50-F066-4CEB-832B-9205F6923B65}"/>
          </ac:spMkLst>
        </pc:spChg>
        <pc:spChg chg="add mod">
          <ac:chgData name="hui xu" userId="70b675938bab3b5e" providerId="LiveId" clId="{118552E8-43B1-4B11-9582-8C4002339A39}" dt="2020-06-16T10:34:31.403" v="4638" actId="164"/>
          <ac:spMkLst>
            <pc:docMk/>
            <pc:sldMk cId="879740095" sldId="265"/>
            <ac:spMk id="9" creationId="{17B8ED0D-156E-4344-8CE9-8385A2CEA8F5}"/>
          </ac:spMkLst>
        </pc:spChg>
        <pc:spChg chg="mod">
          <ac:chgData name="hui xu" userId="70b675938bab3b5e" providerId="LiveId" clId="{118552E8-43B1-4B11-9582-8C4002339A39}" dt="2020-06-16T10:33:33.817" v="4634" actId="1076"/>
          <ac:spMkLst>
            <pc:docMk/>
            <pc:sldMk cId="879740095" sldId="265"/>
            <ac:spMk id="10" creationId="{22056DE1-D7BF-D546-9A38-398B3076C059}"/>
          </ac:spMkLst>
        </pc:spChg>
        <pc:spChg chg="mod ord">
          <ac:chgData name="hui xu" userId="70b675938bab3b5e" providerId="LiveId" clId="{118552E8-43B1-4B11-9582-8C4002339A39}" dt="2020-06-16T10:32:13.798" v="4616" actId="1076"/>
          <ac:spMkLst>
            <pc:docMk/>
            <pc:sldMk cId="879740095" sldId="265"/>
            <ac:spMk id="11" creationId="{2EAF50BE-0756-CE46-89EA-ECE10C0A64FA}"/>
          </ac:spMkLst>
        </pc:spChg>
        <pc:spChg chg="add mod">
          <ac:chgData name="hui xu" userId="70b675938bab3b5e" providerId="LiveId" clId="{118552E8-43B1-4B11-9582-8C4002339A39}" dt="2020-06-16T10:34:31.403" v="4638" actId="164"/>
          <ac:spMkLst>
            <pc:docMk/>
            <pc:sldMk cId="879740095" sldId="265"/>
            <ac:spMk id="12" creationId="{CA59AE30-1BB6-46B4-B45B-8936921EC919}"/>
          </ac:spMkLst>
        </pc:spChg>
        <pc:grpChg chg="add mod">
          <ac:chgData name="hui xu" userId="70b675938bab3b5e" providerId="LiveId" clId="{118552E8-43B1-4B11-9582-8C4002339A39}" dt="2020-06-16T10:34:31.403" v="4638" actId="164"/>
          <ac:grpSpMkLst>
            <pc:docMk/>
            <pc:sldMk cId="879740095" sldId="265"/>
            <ac:grpSpMk id="5" creationId="{C5D08380-7787-48E1-B7AA-A86C1AE69103}"/>
          </ac:grpSpMkLst>
        </pc:grpChg>
      </pc:sldChg>
      <pc:sldChg chg="modSp del mod">
        <pc:chgData name="hui xu" userId="70b675938bab3b5e" providerId="LiveId" clId="{118552E8-43B1-4B11-9582-8C4002339A39}" dt="2020-06-14T13:57:53.395" v="2226" actId="2696"/>
        <pc:sldMkLst>
          <pc:docMk/>
          <pc:sldMk cId="2635680838" sldId="265"/>
        </pc:sldMkLst>
        <pc:spChg chg="mod">
          <ac:chgData name="hui xu" userId="70b675938bab3b5e" providerId="LiveId" clId="{118552E8-43B1-4B11-9582-8C4002339A39}" dt="2020-06-14T13:26:28.216" v="2091" actId="207"/>
          <ac:spMkLst>
            <pc:docMk/>
            <pc:sldMk cId="2635680838" sldId="265"/>
            <ac:spMk id="4" creationId="{A9EACFD1-04C9-43D4-B0CD-62B77644E2D9}"/>
          </ac:spMkLst>
        </pc:spChg>
        <pc:spChg chg="mod">
          <ac:chgData name="hui xu" userId="70b675938bab3b5e" providerId="LiveId" clId="{118552E8-43B1-4B11-9582-8C4002339A39}" dt="2020-06-14T13:26:21.374" v="2089" actId="208"/>
          <ac:spMkLst>
            <pc:docMk/>
            <pc:sldMk cId="2635680838" sldId="265"/>
            <ac:spMk id="10" creationId="{22056DE1-D7BF-D546-9A38-398B3076C059}"/>
          </ac:spMkLst>
        </pc:spChg>
      </pc:sldChg>
      <pc:sldChg chg="addSp delSp modSp mod modTransition modAnim">
        <pc:chgData name="hui xu" userId="70b675938bab3b5e" providerId="LiveId" clId="{118552E8-43B1-4B11-9582-8C4002339A39}" dt="2020-06-16T15:01:16.786" v="4716"/>
        <pc:sldMkLst>
          <pc:docMk/>
          <pc:sldMk cId="1123124330" sldId="266"/>
        </pc:sldMkLst>
        <pc:spChg chg="mod">
          <ac:chgData name="hui xu" userId="70b675938bab3b5e" providerId="LiveId" clId="{118552E8-43B1-4B11-9582-8C4002339A39}" dt="2020-06-13T03:13:46.087" v="1683" actId="20577"/>
          <ac:spMkLst>
            <pc:docMk/>
            <pc:sldMk cId="1123124330" sldId="266"/>
            <ac:spMk id="2" creationId="{1CF0AC0E-B647-461B-9013-B569AF690DBF}"/>
          </ac:spMkLst>
        </pc:spChg>
        <pc:spChg chg="mod">
          <ac:chgData name="hui xu" userId="70b675938bab3b5e" providerId="LiveId" clId="{118552E8-43B1-4B11-9582-8C4002339A39}" dt="2020-06-13T05:16:12.086" v="1883" actId="14100"/>
          <ac:spMkLst>
            <pc:docMk/>
            <pc:sldMk cId="1123124330" sldId="266"/>
            <ac:spMk id="5" creationId="{667A6B9B-8CAC-4E14-8093-FF51FC607D12}"/>
          </ac:spMkLst>
        </pc:spChg>
        <pc:picChg chg="add del mod">
          <ac:chgData name="hui xu" userId="70b675938bab3b5e" providerId="LiveId" clId="{118552E8-43B1-4B11-9582-8C4002339A39}" dt="2020-06-16T15:01:16.786" v="4716"/>
          <ac:picMkLst>
            <pc:docMk/>
            <pc:sldMk cId="1123124330" sldId="266"/>
            <ac:picMk id="6" creationId="{75BCBB62-6E31-4D9D-B1E1-B702FBA56255}"/>
          </ac:picMkLst>
        </pc:picChg>
      </pc:sldChg>
      <pc:sldChg chg="add del">
        <pc:chgData name="hui xu" userId="70b675938bab3b5e" providerId="LiveId" clId="{118552E8-43B1-4B11-9582-8C4002339A39}" dt="2020-06-16T07:06:08.382" v="4326" actId="47"/>
        <pc:sldMkLst>
          <pc:docMk/>
          <pc:sldMk cId="3775646089" sldId="267"/>
        </pc:sldMkLst>
      </pc:sldChg>
      <pc:sldChg chg="add del">
        <pc:chgData name="hui xu" userId="70b675938bab3b5e" providerId="LiveId" clId="{118552E8-43B1-4B11-9582-8C4002339A39}" dt="2020-06-16T08:54:27.493" v="4329" actId="47"/>
        <pc:sldMkLst>
          <pc:docMk/>
          <pc:sldMk cId="56663003" sldId="268"/>
        </pc:sldMkLst>
      </pc:sldChg>
      <pc:sldChg chg="add del">
        <pc:chgData name="hui xu" userId="70b675938bab3b5e" providerId="LiveId" clId="{118552E8-43B1-4B11-9582-8C4002339A39}" dt="2020-06-14T13:57:15.262" v="2222" actId="2696"/>
        <pc:sldMkLst>
          <pc:docMk/>
          <pc:sldMk cId="2146159722" sldId="268"/>
        </pc:sldMkLst>
      </pc:sldChg>
      <pc:sldChg chg="add del">
        <pc:chgData name="hui xu" userId="70b675938bab3b5e" providerId="LiveId" clId="{118552E8-43B1-4B11-9582-8C4002339A39}" dt="2020-06-14T13:57:36.560" v="2224" actId="2696"/>
        <pc:sldMkLst>
          <pc:docMk/>
          <pc:sldMk cId="2466278109" sldId="268"/>
        </pc:sldMkLst>
      </pc:sldChg>
      <pc:sldChg chg="addSp delSp modSp add mod modTransition">
        <pc:chgData name="hui xu" userId="70b675938bab3b5e" providerId="LiveId" clId="{118552E8-43B1-4B11-9582-8C4002339A39}" dt="2020-06-16T15:01:16.786" v="4716"/>
        <pc:sldMkLst>
          <pc:docMk/>
          <pc:sldMk cId="1995655807" sldId="272"/>
        </pc:sldMkLst>
        <pc:spChg chg="mod">
          <ac:chgData name="hui xu" userId="70b675938bab3b5e" providerId="LiveId" clId="{118552E8-43B1-4B11-9582-8C4002339A39}" dt="2020-06-14T14:00:17.079" v="2244" actId="20577"/>
          <ac:spMkLst>
            <pc:docMk/>
            <pc:sldMk cId="1995655807" sldId="272"/>
            <ac:spMk id="2" creationId="{0C76F38B-634D-1248-B281-927CE4496707}"/>
          </ac:spMkLst>
        </pc:spChg>
        <pc:spChg chg="mod">
          <ac:chgData name="hui xu" userId="70b675938bab3b5e" providerId="LiveId" clId="{118552E8-43B1-4B11-9582-8C4002339A39}" dt="2020-06-16T09:30:24.332" v="4371" actId="1076"/>
          <ac:spMkLst>
            <pc:docMk/>
            <pc:sldMk cId="1995655807" sldId="272"/>
            <ac:spMk id="3" creationId="{D3575792-46C3-48EE-A228-ECD7D52E2180}"/>
          </ac:spMkLst>
        </pc:spChg>
        <pc:spChg chg="add del">
          <ac:chgData name="hui xu" userId="70b675938bab3b5e" providerId="LiveId" clId="{118552E8-43B1-4B11-9582-8C4002339A39}" dt="2020-06-16T09:28:32.469" v="4339"/>
          <ac:spMkLst>
            <pc:docMk/>
            <pc:sldMk cId="1995655807" sldId="272"/>
            <ac:spMk id="4" creationId="{03F47D33-55AD-4BF6-B573-B8A8550D1385}"/>
          </ac:spMkLst>
        </pc:spChg>
        <pc:spChg chg="add del">
          <ac:chgData name="hui xu" userId="70b675938bab3b5e" providerId="LiveId" clId="{118552E8-43B1-4B11-9582-8C4002339A39}" dt="2020-06-16T09:28:35.384" v="4341"/>
          <ac:spMkLst>
            <pc:docMk/>
            <pc:sldMk cId="1995655807" sldId="272"/>
            <ac:spMk id="5" creationId="{ECEA8C42-71FA-499D-97ED-3D095414D75F}"/>
          </ac:spMkLst>
        </pc:spChg>
        <pc:spChg chg="mod">
          <ac:chgData name="hui xu" userId="70b675938bab3b5e" providerId="LiveId" clId="{118552E8-43B1-4B11-9582-8C4002339A39}" dt="2020-06-16T09:30:24.332" v="4371" actId="1076"/>
          <ac:spMkLst>
            <pc:docMk/>
            <pc:sldMk cId="1995655807" sldId="272"/>
            <ac:spMk id="6" creationId="{09C3B50F-F5FD-4C9C-A7EC-CE6F545665F9}"/>
          </ac:spMkLst>
        </pc:spChg>
        <pc:spChg chg="mod">
          <ac:chgData name="hui xu" userId="70b675938bab3b5e" providerId="LiveId" clId="{118552E8-43B1-4B11-9582-8C4002339A39}" dt="2020-06-16T09:30:24.332" v="4371" actId="1076"/>
          <ac:spMkLst>
            <pc:docMk/>
            <pc:sldMk cId="1995655807" sldId="272"/>
            <ac:spMk id="7" creationId="{DEF53FDA-21A3-4FAA-A3A7-A32205744E58}"/>
          </ac:spMkLst>
        </pc:spChg>
        <pc:spChg chg="mod">
          <ac:chgData name="hui xu" userId="70b675938bab3b5e" providerId="LiveId" clId="{118552E8-43B1-4B11-9582-8C4002339A39}" dt="2020-06-16T09:30:24.332" v="4371" actId="1076"/>
          <ac:spMkLst>
            <pc:docMk/>
            <pc:sldMk cId="1995655807" sldId="272"/>
            <ac:spMk id="8" creationId="{2C706C7D-7444-4B67-8A51-B93B1B1E8EF4}"/>
          </ac:spMkLst>
        </pc:spChg>
        <pc:spChg chg="add mod">
          <ac:chgData name="hui xu" userId="70b675938bab3b5e" providerId="LiveId" clId="{118552E8-43B1-4B11-9582-8C4002339A39}" dt="2020-06-16T09:30:24.332" v="4371" actId="1076"/>
          <ac:spMkLst>
            <pc:docMk/>
            <pc:sldMk cId="1995655807" sldId="272"/>
            <ac:spMk id="9" creationId="{90DB8372-BB32-4E63-A8DE-5ED82805F2AA}"/>
          </ac:spMkLst>
        </pc:spChg>
        <pc:spChg chg="mod">
          <ac:chgData name="hui xu" userId="70b675938bab3b5e" providerId="LiveId" clId="{118552E8-43B1-4B11-9582-8C4002339A39}" dt="2020-06-16T09:30:24.332" v="4371" actId="1076"/>
          <ac:spMkLst>
            <pc:docMk/>
            <pc:sldMk cId="1995655807" sldId="272"/>
            <ac:spMk id="17" creationId="{52DC42B1-0459-48D0-982F-7C6FFBEE2C89}"/>
          </ac:spMkLst>
        </pc:spChg>
      </pc:sldChg>
      <pc:sldChg chg="del">
        <pc:chgData name="hui xu" userId="70b675938bab3b5e" providerId="LiveId" clId="{118552E8-43B1-4B11-9582-8C4002339A39}" dt="2020-06-11T01:04:13.294" v="0" actId="2696"/>
        <pc:sldMkLst>
          <pc:docMk/>
          <pc:sldMk cId="928954449" sldId="286"/>
        </pc:sldMkLst>
      </pc:sldChg>
      <pc:sldChg chg="del">
        <pc:chgData name="hui xu" userId="70b675938bab3b5e" providerId="LiveId" clId="{118552E8-43B1-4B11-9582-8C4002339A39}" dt="2020-06-11T01:04:27.240" v="1" actId="2696"/>
        <pc:sldMkLst>
          <pc:docMk/>
          <pc:sldMk cId="2897370932" sldId="288"/>
        </pc:sldMkLst>
      </pc:sldChg>
      <pc:sldChg chg="del">
        <pc:chgData name="hui xu" userId="70b675938bab3b5e" providerId="LiveId" clId="{118552E8-43B1-4B11-9582-8C4002339A39}" dt="2020-06-11T01:04:39.439" v="2" actId="2696"/>
        <pc:sldMkLst>
          <pc:docMk/>
          <pc:sldMk cId="2813749080" sldId="289"/>
        </pc:sldMkLst>
      </pc:sldChg>
      <pc:sldChg chg="del">
        <pc:chgData name="hui xu" userId="70b675938bab3b5e" providerId="LiveId" clId="{118552E8-43B1-4B11-9582-8C4002339A39}" dt="2020-06-11T01:04:27.240" v="1" actId="2696"/>
        <pc:sldMkLst>
          <pc:docMk/>
          <pc:sldMk cId="4025253764" sldId="291"/>
        </pc:sldMkLst>
      </pc:sldChg>
      <pc:sldChg chg="del">
        <pc:chgData name="hui xu" userId="70b675938bab3b5e" providerId="LiveId" clId="{118552E8-43B1-4B11-9582-8C4002339A39}" dt="2020-06-11T01:04:27.240" v="1" actId="2696"/>
        <pc:sldMkLst>
          <pc:docMk/>
          <pc:sldMk cId="1344382535" sldId="292"/>
        </pc:sldMkLst>
      </pc:sldChg>
      <pc:sldChg chg="del">
        <pc:chgData name="hui xu" userId="70b675938bab3b5e" providerId="LiveId" clId="{118552E8-43B1-4B11-9582-8C4002339A39}" dt="2020-06-11T01:04:27.240" v="1" actId="2696"/>
        <pc:sldMkLst>
          <pc:docMk/>
          <pc:sldMk cId="1183818306" sldId="293"/>
        </pc:sldMkLst>
      </pc:sldChg>
      <pc:sldChg chg="del">
        <pc:chgData name="hui xu" userId="70b675938bab3b5e" providerId="LiveId" clId="{118552E8-43B1-4B11-9582-8C4002339A39}" dt="2020-06-11T01:04:27.240" v="1" actId="2696"/>
        <pc:sldMkLst>
          <pc:docMk/>
          <pc:sldMk cId="1204546668" sldId="294"/>
        </pc:sldMkLst>
      </pc:sldChg>
      <pc:sldChg chg="del">
        <pc:chgData name="hui xu" userId="70b675938bab3b5e" providerId="LiveId" clId="{118552E8-43B1-4B11-9582-8C4002339A39}" dt="2020-06-11T01:04:27.240" v="1" actId="2696"/>
        <pc:sldMkLst>
          <pc:docMk/>
          <pc:sldMk cId="923562678" sldId="296"/>
        </pc:sldMkLst>
      </pc:sldChg>
      <pc:sldChg chg="del">
        <pc:chgData name="hui xu" userId="70b675938bab3b5e" providerId="LiveId" clId="{118552E8-43B1-4B11-9582-8C4002339A39}" dt="2020-06-11T01:04:27.240" v="1" actId="2696"/>
        <pc:sldMkLst>
          <pc:docMk/>
          <pc:sldMk cId="3352021303" sldId="300"/>
        </pc:sldMkLst>
      </pc:sldChg>
      <pc:sldChg chg="del">
        <pc:chgData name="hui xu" userId="70b675938bab3b5e" providerId="LiveId" clId="{118552E8-43B1-4B11-9582-8C4002339A39}" dt="2020-06-11T01:04:27.240" v="1" actId="2696"/>
        <pc:sldMkLst>
          <pc:docMk/>
          <pc:sldMk cId="1616730159" sldId="301"/>
        </pc:sldMkLst>
      </pc:sldChg>
      <pc:sldChg chg="del">
        <pc:chgData name="hui xu" userId="70b675938bab3b5e" providerId="LiveId" clId="{118552E8-43B1-4B11-9582-8C4002339A39}" dt="2020-06-11T01:04:27.240" v="1" actId="2696"/>
        <pc:sldMkLst>
          <pc:docMk/>
          <pc:sldMk cId="2590481136" sldId="302"/>
        </pc:sldMkLst>
      </pc:sldChg>
      <pc:sldChg chg="del">
        <pc:chgData name="hui xu" userId="70b675938bab3b5e" providerId="LiveId" clId="{118552E8-43B1-4B11-9582-8C4002339A39}" dt="2020-06-11T01:04:27.240" v="1" actId="2696"/>
        <pc:sldMkLst>
          <pc:docMk/>
          <pc:sldMk cId="2597260986" sldId="303"/>
        </pc:sldMkLst>
      </pc:sldChg>
      <pc:sldChg chg="del">
        <pc:chgData name="hui xu" userId="70b675938bab3b5e" providerId="LiveId" clId="{118552E8-43B1-4B11-9582-8C4002339A39}" dt="2020-06-11T01:04:27.240" v="1" actId="2696"/>
        <pc:sldMkLst>
          <pc:docMk/>
          <pc:sldMk cId="3698763860" sldId="304"/>
        </pc:sldMkLst>
      </pc:sldChg>
      <pc:sldChg chg="del">
        <pc:chgData name="hui xu" userId="70b675938bab3b5e" providerId="LiveId" clId="{118552E8-43B1-4B11-9582-8C4002339A39}" dt="2020-06-11T01:04:27.240" v="1" actId="2696"/>
        <pc:sldMkLst>
          <pc:docMk/>
          <pc:sldMk cId="3222251487" sldId="305"/>
        </pc:sldMkLst>
      </pc:sldChg>
      <pc:sldChg chg="del">
        <pc:chgData name="hui xu" userId="70b675938bab3b5e" providerId="LiveId" clId="{118552E8-43B1-4B11-9582-8C4002339A39}" dt="2020-06-11T01:04:27.240" v="1" actId="2696"/>
        <pc:sldMkLst>
          <pc:docMk/>
          <pc:sldMk cId="4293298465" sldId="306"/>
        </pc:sldMkLst>
      </pc:sldChg>
      <pc:sldChg chg="del">
        <pc:chgData name="hui xu" userId="70b675938bab3b5e" providerId="LiveId" clId="{118552E8-43B1-4B11-9582-8C4002339A39}" dt="2020-06-11T01:04:27.240" v="1" actId="2696"/>
        <pc:sldMkLst>
          <pc:docMk/>
          <pc:sldMk cId="3000362762" sldId="308"/>
        </pc:sldMkLst>
      </pc:sldChg>
      <pc:sldChg chg="del">
        <pc:chgData name="hui xu" userId="70b675938bab3b5e" providerId="LiveId" clId="{118552E8-43B1-4B11-9582-8C4002339A39}" dt="2020-06-11T01:04:27.240" v="1" actId="2696"/>
        <pc:sldMkLst>
          <pc:docMk/>
          <pc:sldMk cId="2253600897" sldId="309"/>
        </pc:sldMkLst>
      </pc:sldChg>
      <pc:sldChg chg="del">
        <pc:chgData name="hui xu" userId="70b675938bab3b5e" providerId="LiveId" clId="{118552E8-43B1-4B11-9582-8C4002339A39}" dt="2020-06-11T01:04:27.240" v="1" actId="2696"/>
        <pc:sldMkLst>
          <pc:docMk/>
          <pc:sldMk cId="410015128" sldId="310"/>
        </pc:sldMkLst>
      </pc:sldChg>
      <pc:sldChg chg="del">
        <pc:chgData name="hui xu" userId="70b675938bab3b5e" providerId="LiveId" clId="{118552E8-43B1-4B11-9582-8C4002339A39}" dt="2020-06-11T01:04:27.240" v="1" actId="2696"/>
        <pc:sldMkLst>
          <pc:docMk/>
          <pc:sldMk cId="240940645" sldId="311"/>
        </pc:sldMkLst>
      </pc:sldChg>
      <pc:sldChg chg="del">
        <pc:chgData name="hui xu" userId="70b675938bab3b5e" providerId="LiveId" clId="{118552E8-43B1-4B11-9582-8C4002339A39}" dt="2020-06-11T01:04:27.240" v="1" actId="2696"/>
        <pc:sldMkLst>
          <pc:docMk/>
          <pc:sldMk cId="4255423273" sldId="312"/>
        </pc:sldMkLst>
      </pc:sldChg>
      <pc:sldChg chg="del">
        <pc:chgData name="hui xu" userId="70b675938bab3b5e" providerId="LiveId" clId="{118552E8-43B1-4B11-9582-8C4002339A39}" dt="2020-06-11T01:04:27.240" v="1" actId="2696"/>
        <pc:sldMkLst>
          <pc:docMk/>
          <pc:sldMk cId="4069548683" sldId="316"/>
        </pc:sldMkLst>
      </pc:sldChg>
      <pc:sldChg chg="del">
        <pc:chgData name="hui xu" userId="70b675938bab3b5e" providerId="LiveId" clId="{118552E8-43B1-4B11-9582-8C4002339A39}" dt="2020-06-11T01:04:27.240" v="1" actId="2696"/>
        <pc:sldMkLst>
          <pc:docMk/>
          <pc:sldMk cId="4212091756" sldId="317"/>
        </pc:sldMkLst>
      </pc:sldChg>
      <pc:sldChg chg="del">
        <pc:chgData name="hui xu" userId="70b675938bab3b5e" providerId="LiveId" clId="{118552E8-43B1-4B11-9582-8C4002339A39}" dt="2020-06-11T01:04:27.240" v="1" actId="2696"/>
        <pc:sldMkLst>
          <pc:docMk/>
          <pc:sldMk cId="3260044532" sldId="319"/>
        </pc:sldMkLst>
      </pc:sldChg>
      <pc:sldChg chg="del">
        <pc:chgData name="hui xu" userId="70b675938bab3b5e" providerId="LiveId" clId="{118552E8-43B1-4B11-9582-8C4002339A39}" dt="2020-06-11T01:04:27.240" v="1" actId="2696"/>
        <pc:sldMkLst>
          <pc:docMk/>
          <pc:sldMk cId="460567199" sldId="320"/>
        </pc:sldMkLst>
      </pc:sldChg>
      <pc:sldChg chg="del">
        <pc:chgData name="hui xu" userId="70b675938bab3b5e" providerId="LiveId" clId="{118552E8-43B1-4B11-9582-8C4002339A39}" dt="2020-06-11T01:04:27.240" v="1" actId="2696"/>
        <pc:sldMkLst>
          <pc:docMk/>
          <pc:sldMk cId="2034073197" sldId="323"/>
        </pc:sldMkLst>
      </pc:sldChg>
      <pc:sldChg chg="del">
        <pc:chgData name="hui xu" userId="70b675938bab3b5e" providerId="LiveId" clId="{118552E8-43B1-4B11-9582-8C4002339A39}" dt="2020-06-11T01:04:27.240" v="1" actId="2696"/>
        <pc:sldMkLst>
          <pc:docMk/>
          <pc:sldMk cId="1076604443" sldId="324"/>
        </pc:sldMkLst>
      </pc:sldChg>
      <pc:sldChg chg="del">
        <pc:chgData name="hui xu" userId="70b675938bab3b5e" providerId="LiveId" clId="{118552E8-43B1-4B11-9582-8C4002339A39}" dt="2020-06-11T01:04:39.439" v="2" actId="2696"/>
        <pc:sldMkLst>
          <pc:docMk/>
          <pc:sldMk cId="2647325986" sldId="329"/>
        </pc:sldMkLst>
      </pc:sldChg>
      <pc:sldChg chg="del">
        <pc:chgData name="hui xu" userId="70b675938bab3b5e" providerId="LiveId" clId="{118552E8-43B1-4B11-9582-8C4002339A39}" dt="2020-06-11T01:04:39.439" v="2" actId="2696"/>
        <pc:sldMkLst>
          <pc:docMk/>
          <pc:sldMk cId="258482833" sldId="330"/>
        </pc:sldMkLst>
      </pc:sldChg>
      <pc:sldChg chg="del">
        <pc:chgData name="hui xu" userId="70b675938bab3b5e" providerId="LiveId" clId="{118552E8-43B1-4B11-9582-8C4002339A39}" dt="2020-06-11T01:04:39.439" v="2" actId="2696"/>
        <pc:sldMkLst>
          <pc:docMk/>
          <pc:sldMk cId="99353574" sldId="332"/>
        </pc:sldMkLst>
      </pc:sldChg>
      <pc:sldChg chg="del">
        <pc:chgData name="hui xu" userId="70b675938bab3b5e" providerId="LiveId" clId="{118552E8-43B1-4B11-9582-8C4002339A39}" dt="2020-06-11T01:04:39.439" v="2" actId="2696"/>
        <pc:sldMkLst>
          <pc:docMk/>
          <pc:sldMk cId="3872833506" sldId="333"/>
        </pc:sldMkLst>
      </pc:sldChg>
      <pc:sldChg chg="del">
        <pc:chgData name="hui xu" userId="70b675938bab3b5e" providerId="LiveId" clId="{118552E8-43B1-4B11-9582-8C4002339A39}" dt="2020-06-11T01:04:39.439" v="2" actId="2696"/>
        <pc:sldMkLst>
          <pc:docMk/>
          <pc:sldMk cId="947872241" sldId="334"/>
        </pc:sldMkLst>
      </pc:sldChg>
      <pc:sldChg chg="del">
        <pc:chgData name="hui xu" userId="70b675938bab3b5e" providerId="LiveId" clId="{118552E8-43B1-4B11-9582-8C4002339A39}" dt="2020-06-11T01:04:39.439" v="2" actId="2696"/>
        <pc:sldMkLst>
          <pc:docMk/>
          <pc:sldMk cId="53511951" sldId="338"/>
        </pc:sldMkLst>
      </pc:sldChg>
      <pc:sldChg chg="del">
        <pc:chgData name="hui xu" userId="70b675938bab3b5e" providerId="LiveId" clId="{118552E8-43B1-4B11-9582-8C4002339A39}" dt="2020-06-11T01:04:39.439" v="2" actId="2696"/>
        <pc:sldMkLst>
          <pc:docMk/>
          <pc:sldMk cId="3897082389" sldId="342"/>
        </pc:sldMkLst>
      </pc:sldChg>
      <pc:sldChg chg="del">
        <pc:chgData name="hui xu" userId="70b675938bab3b5e" providerId="LiveId" clId="{118552E8-43B1-4B11-9582-8C4002339A39}" dt="2020-06-11T01:04:39.439" v="2" actId="2696"/>
        <pc:sldMkLst>
          <pc:docMk/>
          <pc:sldMk cId="2638808777" sldId="343"/>
        </pc:sldMkLst>
      </pc:sldChg>
      <pc:sldChg chg="del">
        <pc:chgData name="hui xu" userId="70b675938bab3b5e" providerId="LiveId" clId="{118552E8-43B1-4B11-9582-8C4002339A39}" dt="2020-06-11T01:04:39.439" v="2" actId="2696"/>
        <pc:sldMkLst>
          <pc:docMk/>
          <pc:sldMk cId="3315449409" sldId="344"/>
        </pc:sldMkLst>
      </pc:sldChg>
      <pc:sldChg chg="del">
        <pc:chgData name="hui xu" userId="70b675938bab3b5e" providerId="LiveId" clId="{118552E8-43B1-4B11-9582-8C4002339A39}" dt="2020-06-11T01:04:39.439" v="2" actId="2696"/>
        <pc:sldMkLst>
          <pc:docMk/>
          <pc:sldMk cId="1127137960" sldId="345"/>
        </pc:sldMkLst>
      </pc:sldChg>
      <pc:sldChg chg="del">
        <pc:chgData name="hui xu" userId="70b675938bab3b5e" providerId="LiveId" clId="{118552E8-43B1-4B11-9582-8C4002339A39}" dt="2020-06-11T01:04:39.439" v="2" actId="2696"/>
        <pc:sldMkLst>
          <pc:docMk/>
          <pc:sldMk cId="4055946673" sldId="347"/>
        </pc:sldMkLst>
      </pc:sldChg>
      <pc:sldChg chg="del">
        <pc:chgData name="hui xu" userId="70b675938bab3b5e" providerId="LiveId" clId="{118552E8-43B1-4B11-9582-8C4002339A39}" dt="2020-06-11T01:04:39.439" v="2" actId="2696"/>
        <pc:sldMkLst>
          <pc:docMk/>
          <pc:sldMk cId="2746493412" sldId="348"/>
        </pc:sldMkLst>
      </pc:sldChg>
      <pc:sldChg chg="del">
        <pc:chgData name="hui xu" userId="70b675938bab3b5e" providerId="LiveId" clId="{118552E8-43B1-4B11-9582-8C4002339A39}" dt="2020-06-11T01:04:39.439" v="2" actId="2696"/>
        <pc:sldMkLst>
          <pc:docMk/>
          <pc:sldMk cId="3184714692" sldId="350"/>
        </pc:sldMkLst>
      </pc:sldChg>
      <pc:sldChg chg="del">
        <pc:chgData name="hui xu" userId="70b675938bab3b5e" providerId="LiveId" clId="{118552E8-43B1-4B11-9582-8C4002339A39}" dt="2020-06-11T01:04:39.439" v="2" actId="2696"/>
        <pc:sldMkLst>
          <pc:docMk/>
          <pc:sldMk cId="3266681800" sldId="351"/>
        </pc:sldMkLst>
      </pc:sldChg>
      <pc:sldChg chg="del">
        <pc:chgData name="hui xu" userId="70b675938bab3b5e" providerId="LiveId" clId="{118552E8-43B1-4B11-9582-8C4002339A39}" dt="2020-06-12T14:24:21.356" v="140" actId="2696"/>
        <pc:sldMkLst>
          <pc:docMk/>
          <pc:sldMk cId="933030076" sldId="360"/>
        </pc:sldMkLst>
      </pc:sldChg>
      <pc:sldChg chg="delSp modSp mod modTransition delAnim">
        <pc:chgData name="hui xu" userId="70b675938bab3b5e" providerId="LiveId" clId="{118552E8-43B1-4B11-9582-8C4002339A39}" dt="2020-06-16T15:01:16.786" v="4716"/>
        <pc:sldMkLst>
          <pc:docMk/>
          <pc:sldMk cId="2104385543" sldId="362"/>
        </pc:sldMkLst>
        <pc:spChg chg="mod">
          <ac:chgData name="hui xu" userId="70b675938bab3b5e" providerId="LiveId" clId="{118552E8-43B1-4B11-9582-8C4002339A39}" dt="2020-06-14T13:12:37.797" v="2065" actId="207"/>
          <ac:spMkLst>
            <pc:docMk/>
            <pc:sldMk cId="2104385543" sldId="362"/>
            <ac:spMk id="3" creationId="{D8822FC7-F972-4834-8550-347F0F854AF7}"/>
          </ac:spMkLst>
        </pc:spChg>
        <pc:spChg chg="mod">
          <ac:chgData name="hui xu" userId="70b675938bab3b5e" providerId="LiveId" clId="{118552E8-43B1-4B11-9582-8C4002339A39}" dt="2020-06-16T06:31:37.361" v="4114" actId="14100"/>
          <ac:spMkLst>
            <pc:docMk/>
            <pc:sldMk cId="2104385543" sldId="362"/>
            <ac:spMk id="4" creationId="{743138B1-6611-43E3-894E-7EB754230AD6}"/>
          </ac:spMkLst>
        </pc:spChg>
        <pc:spChg chg="mod">
          <ac:chgData name="hui xu" userId="70b675938bab3b5e" providerId="LiveId" clId="{118552E8-43B1-4B11-9582-8C4002339A39}" dt="2020-06-14T13:12:44.547" v="2068" actId="1582"/>
          <ac:spMkLst>
            <pc:docMk/>
            <pc:sldMk cId="2104385543" sldId="362"/>
            <ac:spMk id="5" creationId="{B6B3298C-212D-471B-9CA9-BDD0FF9B59DD}"/>
          </ac:spMkLst>
        </pc:spChg>
        <pc:grpChg chg="del">
          <ac:chgData name="hui xu" userId="70b675938bab3b5e" providerId="LiveId" clId="{118552E8-43B1-4B11-9582-8C4002339A39}" dt="2020-06-14T13:38:36.016" v="2169" actId="21"/>
          <ac:grpSpMkLst>
            <pc:docMk/>
            <pc:sldMk cId="2104385543" sldId="362"/>
            <ac:grpSpMk id="25" creationId="{F8C060E2-34C5-4C5B-9EC6-7F817A1A0F9A}"/>
          </ac:grpSpMkLst>
        </pc:grpChg>
        <pc:graphicFrameChg chg="del">
          <ac:chgData name="hui xu" userId="70b675938bab3b5e" providerId="LiveId" clId="{118552E8-43B1-4B11-9582-8C4002339A39}" dt="2020-06-14T13:38:36.016" v="2169" actId="21"/>
          <ac:graphicFrameMkLst>
            <pc:docMk/>
            <pc:sldMk cId="2104385543" sldId="362"/>
            <ac:graphicFrameMk id="11" creationId="{FC9ABAA2-28D8-4922-9BF1-C46BA6EDF06B}"/>
          </ac:graphicFrameMkLst>
        </pc:graphicFrameChg>
        <pc:graphicFrameChg chg="del">
          <ac:chgData name="hui xu" userId="70b675938bab3b5e" providerId="LiveId" clId="{118552E8-43B1-4B11-9582-8C4002339A39}" dt="2020-06-14T13:38:36.016" v="2169" actId="21"/>
          <ac:graphicFrameMkLst>
            <pc:docMk/>
            <pc:sldMk cId="2104385543" sldId="362"/>
            <ac:graphicFrameMk id="13" creationId="{7E8A15F9-CA91-487E-86A3-10C888AB8E2E}"/>
          </ac:graphicFrameMkLst>
        </pc:graphicFrameChg>
      </pc:sldChg>
      <pc:sldChg chg="addSp delSp modSp mod ord modTransition addAnim delAnim">
        <pc:chgData name="hui xu" userId="70b675938bab3b5e" providerId="LiveId" clId="{118552E8-43B1-4B11-9582-8C4002339A39}" dt="2020-06-16T15:01:16.786" v="4716"/>
        <pc:sldMkLst>
          <pc:docMk/>
          <pc:sldMk cId="3015214343" sldId="366"/>
        </pc:sldMkLst>
        <pc:spChg chg="mod">
          <ac:chgData name="hui xu" userId="70b675938bab3b5e" providerId="LiveId" clId="{118552E8-43B1-4B11-9582-8C4002339A39}" dt="2020-06-14T13:29:04.337" v="2135" actId="20577"/>
          <ac:spMkLst>
            <pc:docMk/>
            <pc:sldMk cId="3015214343" sldId="366"/>
            <ac:spMk id="2" creationId="{45450366-A04F-48E9-A87B-0D7E279FE686}"/>
          </ac:spMkLst>
        </pc:spChg>
        <pc:spChg chg="mod">
          <ac:chgData name="hui xu" userId="70b675938bab3b5e" providerId="LiveId" clId="{118552E8-43B1-4B11-9582-8C4002339A39}" dt="2020-06-14T13:47:39.237" v="2206" actId="20577"/>
          <ac:spMkLst>
            <pc:docMk/>
            <pc:sldMk cId="3015214343" sldId="366"/>
            <ac:spMk id="3" creationId="{B4142E30-E729-420F-B322-76660ECDEF88}"/>
          </ac:spMkLst>
        </pc:spChg>
        <pc:spChg chg="mod">
          <ac:chgData name="hui xu" userId="70b675938bab3b5e" providerId="LiveId" clId="{118552E8-43B1-4B11-9582-8C4002339A39}" dt="2020-06-14T13:47:49.222" v="2210" actId="1076"/>
          <ac:spMkLst>
            <pc:docMk/>
            <pc:sldMk cId="3015214343" sldId="366"/>
            <ac:spMk id="5" creationId="{D95A422B-B35F-42A2-B818-C7BB1DB8BC6C}"/>
          </ac:spMkLst>
        </pc:spChg>
        <pc:spChg chg="mod">
          <ac:chgData name="hui xu" userId="70b675938bab3b5e" providerId="LiveId" clId="{118552E8-43B1-4B11-9582-8C4002339A39}" dt="2020-06-14T13:47:31.526" v="2205" actId="1037"/>
          <ac:spMkLst>
            <pc:docMk/>
            <pc:sldMk cId="3015214343" sldId="366"/>
            <ac:spMk id="6" creationId="{55EBB7CE-E9B1-42F5-84FE-1DAA8559E8DF}"/>
          </ac:spMkLst>
        </pc:spChg>
        <pc:spChg chg="add del mod">
          <ac:chgData name="hui xu" userId="70b675938bab3b5e" providerId="LiveId" clId="{118552E8-43B1-4B11-9582-8C4002339A39}" dt="2020-06-14T13:47:31.526" v="2205" actId="1037"/>
          <ac:spMkLst>
            <pc:docMk/>
            <pc:sldMk cId="3015214343" sldId="366"/>
            <ac:spMk id="10" creationId="{1D416741-BE64-4D42-9F70-2D261DF20240}"/>
          </ac:spMkLst>
        </pc:spChg>
        <pc:spChg chg="add del">
          <ac:chgData name="hui xu" userId="70b675938bab3b5e" providerId="LiveId" clId="{118552E8-43B1-4B11-9582-8C4002339A39}" dt="2020-06-14T13:46:59.305" v="2181" actId="21"/>
          <ac:spMkLst>
            <pc:docMk/>
            <pc:sldMk cId="3015214343" sldId="366"/>
            <ac:spMk id="11" creationId="{D4927F6C-EE00-EB4F-8DAA-9223F1E84ED8}"/>
          </ac:spMkLst>
        </pc:spChg>
        <pc:spChg chg="del mod">
          <ac:chgData name="hui xu" userId="70b675938bab3b5e" providerId="LiveId" clId="{118552E8-43B1-4B11-9582-8C4002339A39}" dt="2020-06-14T13:47:17.334" v="2187" actId="21"/>
          <ac:spMkLst>
            <pc:docMk/>
            <pc:sldMk cId="3015214343" sldId="366"/>
            <ac:spMk id="12" creationId="{37A826CB-5425-DE48-8791-90E8CFEDDFFD}"/>
          </ac:spMkLst>
        </pc:spChg>
        <pc:spChg chg="add mod">
          <ac:chgData name="hui xu" userId="70b675938bab3b5e" providerId="LiveId" clId="{118552E8-43B1-4B11-9582-8C4002339A39}" dt="2020-06-14T13:47:52.695" v="2211" actId="1076"/>
          <ac:spMkLst>
            <pc:docMk/>
            <pc:sldMk cId="3015214343" sldId="366"/>
            <ac:spMk id="13" creationId="{8AF6A873-4740-4145-8361-4F40CD7BE894}"/>
          </ac:spMkLst>
        </pc:spChg>
      </pc:sldChg>
      <pc:sldChg chg="delSp modSp mod modTransition delAnim">
        <pc:chgData name="hui xu" userId="70b675938bab3b5e" providerId="LiveId" clId="{118552E8-43B1-4B11-9582-8C4002339A39}" dt="2020-06-16T15:01:16.786" v="4716"/>
        <pc:sldMkLst>
          <pc:docMk/>
          <pc:sldMk cId="298914223" sldId="367"/>
        </pc:sldMkLst>
        <pc:spChg chg="mod">
          <ac:chgData name="hui xu" userId="70b675938bab3b5e" providerId="LiveId" clId="{118552E8-43B1-4B11-9582-8C4002339A39}" dt="2020-06-16T09:02:57.786" v="4331" actId="1076"/>
          <ac:spMkLst>
            <pc:docMk/>
            <pc:sldMk cId="298914223" sldId="367"/>
            <ac:spMk id="2" creationId="{FFFFD688-791C-4A92-93E5-1601F6340463}"/>
          </ac:spMkLst>
        </pc:spChg>
        <pc:spChg chg="mod">
          <ac:chgData name="hui xu" userId="70b675938bab3b5e" providerId="LiveId" clId="{118552E8-43B1-4B11-9582-8C4002339A39}" dt="2020-06-14T13:49:36.308" v="2216" actId="14100"/>
          <ac:spMkLst>
            <pc:docMk/>
            <pc:sldMk cId="298914223" sldId="367"/>
            <ac:spMk id="3" creationId="{BF5C94C7-D3DB-4216-B429-055E65B84887}"/>
          </ac:spMkLst>
        </pc:spChg>
        <pc:spChg chg="del mod">
          <ac:chgData name="hui xu" userId="70b675938bab3b5e" providerId="LiveId" clId="{118552E8-43B1-4B11-9582-8C4002339A39}" dt="2020-06-14T13:49:20.036" v="2213" actId="478"/>
          <ac:spMkLst>
            <pc:docMk/>
            <pc:sldMk cId="298914223" sldId="367"/>
            <ac:spMk id="7" creationId="{B9292B52-2E2B-2848-B002-6822140FB9FF}"/>
          </ac:spMkLst>
        </pc:spChg>
        <pc:spChg chg="del">
          <ac:chgData name="hui xu" userId="70b675938bab3b5e" providerId="LiveId" clId="{118552E8-43B1-4B11-9582-8C4002339A39}" dt="2020-06-14T13:49:22.579" v="2214" actId="21"/>
          <ac:spMkLst>
            <pc:docMk/>
            <pc:sldMk cId="298914223" sldId="367"/>
            <ac:spMk id="8" creationId="{7ABB0B27-0AF5-DB42-8ED0-2AC51159CAE6}"/>
          </ac:spMkLst>
        </pc:spChg>
      </pc:sldChg>
      <pc:sldChg chg="modSp add del mod">
        <pc:chgData name="hui xu" userId="70b675938bab3b5e" providerId="LiveId" clId="{118552E8-43B1-4B11-9582-8C4002339A39}" dt="2020-06-16T10:42:28.881" v="4665" actId="2696"/>
        <pc:sldMkLst>
          <pc:docMk/>
          <pc:sldMk cId="1859860199" sldId="369"/>
        </pc:sldMkLst>
        <pc:spChg chg="mod">
          <ac:chgData name="hui xu" userId="70b675938bab3b5e" providerId="LiveId" clId="{118552E8-43B1-4B11-9582-8C4002339A39}" dt="2020-06-16T10:42:19.088" v="4664" actId="20577"/>
          <ac:spMkLst>
            <pc:docMk/>
            <pc:sldMk cId="1859860199" sldId="369"/>
            <ac:spMk id="4" creationId="{12F71E03-F020-4B19-8AAF-DB23A9BD7CC7}"/>
          </ac:spMkLst>
        </pc:spChg>
      </pc:sldChg>
      <pc:sldChg chg="modTransition">
        <pc:chgData name="hui xu" userId="70b675938bab3b5e" providerId="LiveId" clId="{118552E8-43B1-4B11-9582-8C4002339A39}" dt="2020-06-16T15:01:16.786" v="4716"/>
        <pc:sldMkLst>
          <pc:docMk/>
          <pc:sldMk cId="3715710195" sldId="370"/>
        </pc:sldMkLst>
      </pc:sldChg>
      <pc:sldChg chg="addSp delSp modSp mod modTransition delAnim">
        <pc:chgData name="hui xu" userId="70b675938bab3b5e" providerId="LiveId" clId="{118552E8-43B1-4B11-9582-8C4002339A39}" dt="2020-06-16T15:01:16.786" v="4716"/>
        <pc:sldMkLst>
          <pc:docMk/>
          <pc:sldMk cId="2058355323" sldId="371"/>
        </pc:sldMkLst>
        <pc:spChg chg="mod">
          <ac:chgData name="hui xu" userId="70b675938bab3b5e" providerId="LiveId" clId="{118552E8-43B1-4B11-9582-8C4002339A39}" dt="2020-06-14T14:12:55.005" v="2488" actId="21"/>
          <ac:spMkLst>
            <pc:docMk/>
            <pc:sldMk cId="2058355323" sldId="371"/>
            <ac:spMk id="2" creationId="{FC740522-C08F-44C0-A415-C05437DB740D}"/>
          </ac:spMkLst>
        </pc:spChg>
        <pc:spChg chg="del">
          <ac:chgData name="hui xu" userId="70b675938bab3b5e" providerId="LiveId" clId="{118552E8-43B1-4B11-9582-8C4002339A39}" dt="2020-06-14T14:05:23.945" v="2300" actId="478"/>
          <ac:spMkLst>
            <pc:docMk/>
            <pc:sldMk cId="2058355323" sldId="371"/>
            <ac:spMk id="6" creationId="{1487E37F-53FA-4DEC-B09B-A1FB66CA9D07}"/>
          </ac:spMkLst>
        </pc:spChg>
        <pc:spChg chg="del">
          <ac:chgData name="hui xu" userId="70b675938bab3b5e" providerId="LiveId" clId="{118552E8-43B1-4B11-9582-8C4002339A39}" dt="2020-06-14T14:05:23.945" v="2300" actId="478"/>
          <ac:spMkLst>
            <pc:docMk/>
            <pc:sldMk cId="2058355323" sldId="371"/>
            <ac:spMk id="7" creationId="{4F0ABF62-B71A-45A0-868E-622DD6DD0C63}"/>
          </ac:spMkLst>
        </pc:spChg>
        <pc:spChg chg="del">
          <ac:chgData name="hui xu" userId="70b675938bab3b5e" providerId="LiveId" clId="{118552E8-43B1-4B11-9582-8C4002339A39}" dt="2020-06-14T14:05:23.945" v="2300" actId="478"/>
          <ac:spMkLst>
            <pc:docMk/>
            <pc:sldMk cId="2058355323" sldId="371"/>
            <ac:spMk id="9" creationId="{22D61E1F-600E-44DE-9BBE-A4BBAB907DE2}"/>
          </ac:spMkLst>
        </pc:spChg>
        <pc:spChg chg="add mod">
          <ac:chgData name="hui xu" userId="70b675938bab3b5e" providerId="LiveId" clId="{118552E8-43B1-4B11-9582-8C4002339A39}" dt="2020-06-15T03:08:21.796" v="3162" actId="27636"/>
          <ac:spMkLst>
            <pc:docMk/>
            <pc:sldMk cId="2058355323" sldId="371"/>
            <ac:spMk id="10" creationId="{546FC032-25C8-4FA7-AED9-B9DC14346718}"/>
          </ac:spMkLst>
        </pc:spChg>
        <pc:spChg chg="del">
          <ac:chgData name="hui xu" userId="70b675938bab3b5e" providerId="LiveId" clId="{118552E8-43B1-4B11-9582-8C4002339A39}" dt="2020-06-14T14:05:23.945" v="2300" actId="478"/>
          <ac:spMkLst>
            <pc:docMk/>
            <pc:sldMk cId="2058355323" sldId="371"/>
            <ac:spMk id="12" creationId="{05FD4EC4-FA84-453F-A833-0B0FC90887A6}"/>
          </ac:spMkLst>
        </pc:spChg>
        <pc:spChg chg="del">
          <ac:chgData name="hui xu" userId="70b675938bab3b5e" providerId="LiveId" clId="{118552E8-43B1-4B11-9582-8C4002339A39}" dt="2020-06-14T14:05:23.945" v="2300" actId="478"/>
          <ac:spMkLst>
            <pc:docMk/>
            <pc:sldMk cId="2058355323" sldId="371"/>
            <ac:spMk id="13" creationId="{3FC62E20-FDA7-4EAB-A1C9-024FA0661FBF}"/>
          </ac:spMkLst>
        </pc:spChg>
        <pc:spChg chg="del">
          <ac:chgData name="hui xu" userId="70b675938bab3b5e" providerId="LiveId" clId="{118552E8-43B1-4B11-9582-8C4002339A39}" dt="2020-06-14T14:05:23.945" v="2300" actId="478"/>
          <ac:spMkLst>
            <pc:docMk/>
            <pc:sldMk cId="2058355323" sldId="371"/>
            <ac:spMk id="14" creationId="{B1A306A1-B402-4939-A736-3AD7306B6ECC}"/>
          </ac:spMkLst>
        </pc:spChg>
        <pc:spChg chg="del">
          <ac:chgData name="hui xu" userId="70b675938bab3b5e" providerId="LiveId" clId="{118552E8-43B1-4B11-9582-8C4002339A39}" dt="2020-06-14T14:05:23.945" v="2300" actId="478"/>
          <ac:spMkLst>
            <pc:docMk/>
            <pc:sldMk cId="2058355323" sldId="371"/>
            <ac:spMk id="15" creationId="{F8CB6C19-CD2D-4E48-A857-0483309F1300}"/>
          </ac:spMkLst>
        </pc:spChg>
        <pc:spChg chg="del">
          <ac:chgData name="hui xu" userId="70b675938bab3b5e" providerId="LiveId" clId="{118552E8-43B1-4B11-9582-8C4002339A39}" dt="2020-06-14T14:05:23.945" v="2300" actId="478"/>
          <ac:spMkLst>
            <pc:docMk/>
            <pc:sldMk cId="2058355323" sldId="371"/>
            <ac:spMk id="16" creationId="{C8B95A43-252F-4329-9B14-3715C533EEF2}"/>
          </ac:spMkLst>
        </pc:spChg>
        <pc:picChg chg="add del mod">
          <ac:chgData name="hui xu" userId="70b675938bab3b5e" providerId="LiveId" clId="{118552E8-43B1-4B11-9582-8C4002339A39}" dt="2020-06-14T14:06:58.527" v="2311" actId="478"/>
          <ac:picMkLst>
            <pc:docMk/>
            <pc:sldMk cId="2058355323" sldId="371"/>
            <ac:picMk id="3" creationId="{C9FA5FBF-2417-48E7-9122-1C7368EE4904}"/>
          </ac:picMkLst>
        </pc:picChg>
        <pc:picChg chg="add mod">
          <ac:chgData name="hui xu" userId="70b675938bab3b5e" providerId="LiveId" clId="{118552E8-43B1-4B11-9582-8C4002339A39}" dt="2020-06-14T14:11:35.367" v="2439" actId="1076"/>
          <ac:picMkLst>
            <pc:docMk/>
            <pc:sldMk cId="2058355323" sldId="371"/>
            <ac:picMk id="8" creationId="{E9EC6D46-C497-4D99-B01C-2AEB141EA05D}"/>
          </ac:picMkLst>
        </pc:picChg>
      </pc:sldChg>
      <pc:sldChg chg="addSp delSp modSp del mod">
        <pc:chgData name="hui xu" userId="70b675938bab3b5e" providerId="LiveId" clId="{118552E8-43B1-4B11-9582-8C4002339A39}" dt="2020-06-14T14:13:02.156" v="2490" actId="2696"/>
        <pc:sldMkLst>
          <pc:docMk/>
          <pc:sldMk cId="4114052242" sldId="372"/>
        </pc:sldMkLst>
        <pc:spChg chg="mod">
          <ac:chgData name="hui xu" userId="70b675938bab3b5e" providerId="LiveId" clId="{118552E8-43B1-4B11-9582-8C4002339A39}" dt="2020-06-14T14:08:07.268" v="2319" actId="21"/>
          <ac:spMkLst>
            <pc:docMk/>
            <pc:sldMk cId="4114052242" sldId="372"/>
            <ac:spMk id="2" creationId="{FC740522-C08F-44C0-A415-C05437DB740D}"/>
          </ac:spMkLst>
        </pc:spChg>
        <pc:picChg chg="add del">
          <ac:chgData name="hui xu" userId="70b675938bab3b5e" providerId="LiveId" clId="{118552E8-43B1-4B11-9582-8C4002339A39}" dt="2020-06-14T14:07:12.304" v="2318" actId="21"/>
          <ac:picMkLst>
            <pc:docMk/>
            <pc:sldMk cId="4114052242" sldId="372"/>
            <ac:picMk id="8" creationId="{BCDF18AD-28B1-45D4-BAD3-660772F96B7D}"/>
          </ac:picMkLst>
        </pc:picChg>
      </pc:sldChg>
      <pc:sldChg chg="addSp modSp mod modTransition">
        <pc:chgData name="hui xu" userId="70b675938bab3b5e" providerId="LiveId" clId="{118552E8-43B1-4B11-9582-8C4002339A39}" dt="2020-06-16T15:01:16.786" v="4716"/>
        <pc:sldMkLst>
          <pc:docMk/>
          <pc:sldMk cId="775435934" sldId="373"/>
        </pc:sldMkLst>
        <pc:spChg chg="mod">
          <ac:chgData name="hui xu" userId="70b675938bab3b5e" providerId="LiveId" clId="{118552E8-43B1-4B11-9582-8C4002339A39}" dt="2020-06-14T13:29:43.575" v="2138" actId="20577"/>
          <ac:spMkLst>
            <pc:docMk/>
            <pc:sldMk cId="775435934" sldId="373"/>
            <ac:spMk id="2" creationId="{E734BF8A-A2ED-49BE-A91A-86E311F6A512}"/>
          </ac:spMkLst>
        </pc:spChg>
        <pc:spChg chg="mod">
          <ac:chgData name="hui xu" userId="70b675938bab3b5e" providerId="LiveId" clId="{118552E8-43B1-4B11-9582-8C4002339A39}" dt="2020-06-16T10:42:46.148" v="4666"/>
          <ac:spMkLst>
            <pc:docMk/>
            <pc:sldMk cId="775435934" sldId="373"/>
            <ac:spMk id="7" creationId="{D92F0095-511B-412E-83ED-39813F850778}"/>
          </ac:spMkLst>
        </pc:spChg>
        <pc:spChg chg="mod">
          <ac:chgData name="hui xu" userId="70b675938bab3b5e" providerId="LiveId" clId="{118552E8-43B1-4B11-9582-8C4002339A39}" dt="2020-06-16T10:42:46.148" v="4666"/>
          <ac:spMkLst>
            <pc:docMk/>
            <pc:sldMk cId="775435934" sldId="373"/>
            <ac:spMk id="9" creationId="{C2962010-D959-4224-A597-76F6C73FAAD7}"/>
          </ac:spMkLst>
        </pc:spChg>
        <pc:spChg chg="mod">
          <ac:chgData name="hui xu" userId="70b675938bab3b5e" providerId="LiveId" clId="{118552E8-43B1-4B11-9582-8C4002339A39}" dt="2020-06-16T10:42:46.148" v="4666"/>
          <ac:spMkLst>
            <pc:docMk/>
            <pc:sldMk cId="775435934" sldId="373"/>
            <ac:spMk id="10" creationId="{46A29677-A37D-4C83-836A-D569347F8C1B}"/>
          </ac:spMkLst>
        </pc:spChg>
        <pc:spChg chg="mod">
          <ac:chgData name="hui xu" userId="70b675938bab3b5e" providerId="LiveId" clId="{118552E8-43B1-4B11-9582-8C4002339A39}" dt="2020-06-16T10:42:46.148" v="4666"/>
          <ac:spMkLst>
            <pc:docMk/>
            <pc:sldMk cId="775435934" sldId="373"/>
            <ac:spMk id="11" creationId="{D06A1873-C05D-4ABE-8D56-4A464D8D68D9}"/>
          </ac:spMkLst>
        </pc:spChg>
        <pc:spChg chg="mod">
          <ac:chgData name="hui xu" userId="70b675938bab3b5e" providerId="LiveId" clId="{118552E8-43B1-4B11-9582-8C4002339A39}" dt="2020-06-16T10:42:46.148" v="4666"/>
          <ac:spMkLst>
            <pc:docMk/>
            <pc:sldMk cId="775435934" sldId="373"/>
            <ac:spMk id="12" creationId="{AA121C28-813A-4440-B799-39ED44728978}"/>
          </ac:spMkLst>
        </pc:spChg>
        <pc:spChg chg="mod">
          <ac:chgData name="hui xu" userId="70b675938bab3b5e" providerId="LiveId" clId="{118552E8-43B1-4B11-9582-8C4002339A39}" dt="2020-06-16T10:42:46.148" v="4666"/>
          <ac:spMkLst>
            <pc:docMk/>
            <pc:sldMk cId="775435934" sldId="373"/>
            <ac:spMk id="13" creationId="{0BFE2B73-4020-42EB-B314-3A7C8778E9D7}"/>
          </ac:spMkLst>
        </pc:spChg>
        <pc:spChg chg="mod">
          <ac:chgData name="hui xu" userId="70b675938bab3b5e" providerId="LiveId" clId="{118552E8-43B1-4B11-9582-8C4002339A39}" dt="2020-06-16T10:42:46.148" v="4666"/>
          <ac:spMkLst>
            <pc:docMk/>
            <pc:sldMk cId="775435934" sldId="373"/>
            <ac:spMk id="14" creationId="{C8DBDCCA-DF99-4D6B-9B48-633E1F39043A}"/>
          </ac:spMkLst>
        </pc:spChg>
        <pc:spChg chg="mod">
          <ac:chgData name="hui xu" userId="70b675938bab3b5e" providerId="LiveId" clId="{118552E8-43B1-4B11-9582-8C4002339A39}" dt="2020-06-16T10:42:46.148" v="4666"/>
          <ac:spMkLst>
            <pc:docMk/>
            <pc:sldMk cId="775435934" sldId="373"/>
            <ac:spMk id="15" creationId="{06999CD7-EE0A-4784-93CF-A81248125D30}"/>
          </ac:spMkLst>
        </pc:spChg>
        <pc:spChg chg="mod">
          <ac:chgData name="hui xu" userId="70b675938bab3b5e" providerId="LiveId" clId="{118552E8-43B1-4B11-9582-8C4002339A39}" dt="2020-06-16T10:42:46.148" v="4666"/>
          <ac:spMkLst>
            <pc:docMk/>
            <pc:sldMk cId="775435934" sldId="373"/>
            <ac:spMk id="16" creationId="{D8DB137E-F450-4ED5-A98E-644903DA301A}"/>
          </ac:spMkLst>
        </pc:spChg>
        <pc:spChg chg="mod">
          <ac:chgData name="hui xu" userId="70b675938bab3b5e" providerId="LiveId" clId="{118552E8-43B1-4B11-9582-8C4002339A39}" dt="2020-06-16T10:42:46.148" v="4666"/>
          <ac:spMkLst>
            <pc:docMk/>
            <pc:sldMk cId="775435934" sldId="373"/>
            <ac:spMk id="17" creationId="{26B1AA82-D838-4D65-9C0C-3F4FAD45637E}"/>
          </ac:spMkLst>
        </pc:spChg>
        <pc:spChg chg="mod">
          <ac:chgData name="hui xu" userId="70b675938bab3b5e" providerId="LiveId" clId="{118552E8-43B1-4B11-9582-8C4002339A39}" dt="2020-06-16T10:42:46.148" v="4666"/>
          <ac:spMkLst>
            <pc:docMk/>
            <pc:sldMk cId="775435934" sldId="373"/>
            <ac:spMk id="18" creationId="{84805E36-13FF-4AED-BC04-39FBA74889F0}"/>
          </ac:spMkLst>
        </pc:spChg>
        <pc:spChg chg="mod">
          <ac:chgData name="hui xu" userId="70b675938bab3b5e" providerId="LiveId" clId="{118552E8-43B1-4B11-9582-8C4002339A39}" dt="2020-06-16T10:42:46.148" v="4666"/>
          <ac:spMkLst>
            <pc:docMk/>
            <pc:sldMk cId="775435934" sldId="373"/>
            <ac:spMk id="19" creationId="{54F73CF5-0A7E-4B28-BF31-42EB0BA19403}"/>
          </ac:spMkLst>
        </pc:spChg>
        <pc:spChg chg="mod">
          <ac:chgData name="hui xu" userId="70b675938bab3b5e" providerId="LiveId" clId="{118552E8-43B1-4B11-9582-8C4002339A39}" dt="2020-06-16T10:42:46.148" v="4666"/>
          <ac:spMkLst>
            <pc:docMk/>
            <pc:sldMk cId="775435934" sldId="373"/>
            <ac:spMk id="20" creationId="{1F10C2DC-3DBE-45B6-8C15-DA3C335F0B4E}"/>
          </ac:spMkLst>
        </pc:spChg>
        <pc:spChg chg="mod">
          <ac:chgData name="hui xu" userId="70b675938bab3b5e" providerId="LiveId" clId="{118552E8-43B1-4B11-9582-8C4002339A39}" dt="2020-06-16T10:42:46.148" v="4666"/>
          <ac:spMkLst>
            <pc:docMk/>
            <pc:sldMk cId="775435934" sldId="373"/>
            <ac:spMk id="21" creationId="{11326633-0A5A-402A-BCA8-5CD0E77788F7}"/>
          </ac:spMkLst>
        </pc:spChg>
        <pc:spChg chg="mod">
          <ac:chgData name="hui xu" userId="70b675938bab3b5e" providerId="LiveId" clId="{118552E8-43B1-4B11-9582-8C4002339A39}" dt="2020-06-16T10:42:46.148" v="4666"/>
          <ac:spMkLst>
            <pc:docMk/>
            <pc:sldMk cId="775435934" sldId="373"/>
            <ac:spMk id="22" creationId="{E324FC6B-6EDD-4075-90C3-0E1E7E01B0F6}"/>
          </ac:spMkLst>
        </pc:spChg>
        <pc:spChg chg="mod">
          <ac:chgData name="hui xu" userId="70b675938bab3b5e" providerId="LiveId" clId="{118552E8-43B1-4B11-9582-8C4002339A39}" dt="2020-06-16T10:42:46.148" v="4666"/>
          <ac:spMkLst>
            <pc:docMk/>
            <pc:sldMk cId="775435934" sldId="373"/>
            <ac:spMk id="23" creationId="{563633F4-B498-4E12-9B26-CBEFAC007E8A}"/>
          </ac:spMkLst>
        </pc:spChg>
        <pc:spChg chg="mod">
          <ac:chgData name="hui xu" userId="70b675938bab3b5e" providerId="LiveId" clId="{118552E8-43B1-4B11-9582-8C4002339A39}" dt="2020-06-16T10:42:46.148" v="4666"/>
          <ac:spMkLst>
            <pc:docMk/>
            <pc:sldMk cId="775435934" sldId="373"/>
            <ac:spMk id="24" creationId="{AFA8EE83-E435-4D7F-A2A8-F8566A7B33A9}"/>
          </ac:spMkLst>
        </pc:spChg>
        <pc:spChg chg="mod">
          <ac:chgData name="hui xu" userId="70b675938bab3b5e" providerId="LiveId" clId="{118552E8-43B1-4B11-9582-8C4002339A39}" dt="2020-06-16T10:42:46.148" v="4666"/>
          <ac:spMkLst>
            <pc:docMk/>
            <pc:sldMk cId="775435934" sldId="373"/>
            <ac:spMk id="25" creationId="{7D507A69-A545-44D2-A65C-87D47E371CDC}"/>
          </ac:spMkLst>
        </pc:spChg>
        <pc:spChg chg="mod">
          <ac:chgData name="hui xu" userId="70b675938bab3b5e" providerId="LiveId" clId="{118552E8-43B1-4B11-9582-8C4002339A39}" dt="2020-06-16T10:42:46.148" v="4666"/>
          <ac:spMkLst>
            <pc:docMk/>
            <pc:sldMk cId="775435934" sldId="373"/>
            <ac:spMk id="26" creationId="{584E995D-8057-4905-BFE5-C560E3EA54C2}"/>
          </ac:spMkLst>
        </pc:spChg>
        <pc:spChg chg="mod">
          <ac:chgData name="hui xu" userId="70b675938bab3b5e" providerId="LiveId" clId="{118552E8-43B1-4B11-9582-8C4002339A39}" dt="2020-06-16T10:42:46.148" v="4666"/>
          <ac:spMkLst>
            <pc:docMk/>
            <pc:sldMk cId="775435934" sldId="373"/>
            <ac:spMk id="27" creationId="{85A10E7B-B9B6-4272-8DFC-C6516970F657}"/>
          </ac:spMkLst>
        </pc:spChg>
        <pc:spChg chg="mod">
          <ac:chgData name="hui xu" userId="70b675938bab3b5e" providerId="LiveId" clId="{118552E8-43B1-4B11-9582-8C4002339A39}" dt="2020-06-16T10:42:46.148" v="4666"/>
          <ac:spMkLst>
            <pc:docMk/>
            <pc:sldMk cId="775435934" sldId="373"/>
            <ac:spMk id="28" creationId="{D917E260-92BC-4AA8-9677-605DD5B16E2A}"/>
          </ac:spMkLst>
        </pc:spChg>
        <pc:spChg chg="mod">
          <ac:chgData name="hui xu" userId="70b675938bab3b5e" providerId="LiveId" clId="{118552E8-43B1-4B11-9582-8C4002339A39}" dt="2020-06-16T10:42:46.148" v="4666"/>
          <ac:spMkLst>
            <pc:docMk/>
            <pc:sldMk cId="775435934" sldId="373"/>
            <ac:spMk id="29" creationId="{9B331D36-4893-48D7-A6CF-761993E7B1D8}"/>
          </ac:spMkLst>
        </pc:spChg>
        <pc:spChg chg="mod">
          <ac:chgData name="hui xu" userId="70b675938bab3b5e" providerId="LiveId" clId="{118552E8-43B1-4B11-9582-8C4002339A39}" dt="2020-06-16T10:42:46.148" v="4666"/>
          <ac:spMkLst>
            <pc:docMk/>
            <pc:sldMk cId="775435934" sldId="373"/>
            <ac:spMk id="30" creationId="{039863E5-CE81-4DE5-AC4A-0507DF42562E}"/>
          </ac:spMkLst>
        </pc:spChg>
        <pc:spChg chg="mod">
          <ac:chgData name="hui xu" userId="70b675938bab3b5e" providerId="LiveId" clId="{118552E8-43B1-4B11-9582-8C4002339A39}" dt="2020-06-16T10:42:46.148" v="4666"/>
          <ac:spMkLst>
            <pc:docMk/>
            <pc:sldMk cId="775435934" sldId="373"/>
            <ac:spMk id="31" creationId="{FE178B56-EDC0-4CC5-97A2-38211D1DB420}"/>
          </ac:spMkLst>
        </pc:spChg>
        <pc:spChg chg="mod">
          <ac:chgData name="hui xu" userId="70b675938bab3b5e" providerId="LiveId" clId="{118552E8-43B1-4B11-9582-8C4002339A39}" dt="2020-06-16T10:42:46.148" v="4666"/>
          <ac:spMkLst>
            <pc:docMk/>
            <pc:sldMk cId="775435934" sldId="373"/>
            <ac:spMk id="32" creationId="{34AC906D-1B6E-4488-A264-CD3BFD7D0A36}"/>
          </ac:spMkLst>
        </pc:spChg>
        <pc:spChg chg="mod">
          <ac:chgData name="hui xu" userId="70b675938bab3b5e" providerId="LiveId" clId="{118552E8-43B1-4B11-9582-8C4002339A39}" dt="2020-06-16T10:42:46.148" v="4666"/>
          <ac:spMkLst>
            <pc:docMk/>
            <pc:sldMk cId="775435934" sldId="373"/>
            <ac:spMk id="33" creationId="{E4908B5B-3CD7-4405-BCF3-BFE7287D3B78}"/>
          </ac:spMkLst>
        </pc:spChg>
        <pc:spChg chg="mod">
          <ac:chgData name="hui xu" userId="70b675938bab3b5e" providerId="LiveId" clId="{118552E8-43B1-4B11-9582-8C4002339A39}" dt="2020-06-16T10:42:46.148" v="4666"/>
          <ac:spMkLst>
            <pc:docMk/>
            <pc:sldMk cId="775435934" sldId="373"/>
            <ac:spMk id="34" creationId="{5ABD8442-AB7C-492D-BBE0-F8F176D1FA63}"/>
          </ac:spMkLst>
        </pc:spChg>
        <pc:spChg chg="mod">
          <ac:chgData name="hui xu" userId="70b675938bab3b5e" providerId="LiveId" clId="{118552E8-43B1-4B11-9582-8C4002339A39}" dt="2020-06-16T10:42:46.148" v="4666"/>
          <ac:spMkLst>
            <pc:docMk/>
            <pc:sldMk cId="775435934" sldId="373"/>
            <ac:spMk id="35" creationId="{97A200A7-8185-4251-BFDC-79BB1CC85115}"/>
          </ac:spMkLst>
        </pc:spChg>
        <pc:spChg chg="mod">
          <ac:chgData name="hui xu" userId="70b675938bab3b5e" providerId="LiveId" clId="{118552E8-43B1-4B11-9582-8C4002339A39}" dt="2020-06-16T10:42:46.148" v="4666"/>
          <ac:spMkLst>
            <pc:docMk/>
            <pc:sldMk cId="775435934" sldId="373"/>
            <ac:spMk id="36" creationId="{0AE06230-540E-41AA-9FAA-52909F29FC73}"/>
          </ac:spMkLst>
        </pc:spChg>
        <pc:spChg chg="mod">
          <ac:chgData name="hui xu" userId="70b675938bab3b5e" providerId="LiveId" clId="{118552E8-43B1-4B11-9582-8C4002339A39}" dt="2020-06-16T10:42:46.148" v="4666"/>
          <ac:spMkLst>
            <pc:docMk/>
            <pc:sldMk cId="775435934" sldId="373"/>
            <ac:spMk id="37" creationId="{E8249F84-073A-40F8-8081-EC47EE53F41C}"/>
          </ac:spMkLst>
        </pc:spChg>
        <pc:spChg chg="mod">
          <ac:chgData name="hui xu" userId="70b675938bab3b5e" providerId="LiveId" clId="{118552E8-43B1-4B11-9582-8C4002339A39}" dt="2020-06-16T10:42:46.148" v="4666"/>
          <ac:spMkLst>
            <pc:docMk/>
            <pc:sldMk cId="775435934" sldId="373"/>
            <ac:spMk id="38" creationId="{E02C21A1-967C-4275-8E9E-6C531601530C}"/>
          </ac:spMkLst>
        </pc:spChg>
        <pc:spChg chg="mod">
          <ac:chgData name="hui xu" userId="70b675938bab3b5e" providerId="LiveId" clId="{118552E8-43B1-4B11-9582-8C4002339A39}" dt="2020-06-16T10:42:46.148" v="4666"/>
          <ac:spMkLst>
            <pc:docMk/>
            <pc:sldMk cId="775435934" sldId="373"/>
            <ac:spMk id="39" creationId="{339A87C8-6EC9-4AC1-93C7-1249EC19B052}"/>
          </ac:spMkLst>
        </pc:spChg>
        <pc:spChg chg="mod">
          <ac:chgData name="hui xu" userId="70b675938bab3b5e" providerId="LiveId" clId="{118552E8-43B1-4B11-9582-8C4002339A39}" dt="2020-06-16T10:42:46.148" v="4666"/>
          <ac:spMkLst>
            <pc:docMk/>
            <pc:sldMk cId="775435934" sldId="373"/>
            <ac:spMk id="40" creationId="{2BACF455-B23B-4360-B869-5C25179B18D2}"/>
          </ac:spMkLst>
        </pc:spChg>
        <pc:grpChg chg="add mod">
          <ac:chgData name="hui xu" userId="70b675938bab3b5e" providerId="LiveId" clId="{118552E8-43B1-4B11-9582-8C4002339A39}" dt="2020-06-16T10:42:49.169" v="4667" actId="1076"/>
          <ac:grpSpMkLst>
            <pc:docMk/>
            <pc:sldMk cId="775435934" sldId="373"/>
            <ac:grpSpMk id="6" creationId="{CA41E05F-1931-400C-BD79-56A2759A1F61}"/>
          </ac:grpSpMkLst>
        </pc:grpChg>
        <pc:cxnChg chg="mod">
          <ac:chgData name="hui xu" userId="70b675938bab3b5e" providerId="LiveId" clId="{118552E8-43B1-4B11-9582-8C4002339A39}" dt="2020-06-16T10:42:46.148" v="4666"/>
          <ac:cxnSpMkLst>
            <pc:docMk/>
            <pc:sldMk cId="775435934" sldId="373"/>
            <ac:cxnSpMk id="8" creationId="{BB05BD4D-CAA5-4D3D-B475-FFBA7A610744}"/>
          </ac:cxnSpMkLst>
        </pc:cxnChg>
      </pc:sldChg>
      <pc:sldChg chg="del">
        <pc:chgData name="hui xu" userId="70b675938bab3b5e" providerId="LiveId" clId="{118552E8-43B1-4B11-9582-8C4002339A39}" dt="2020-06-11T01:04:27.240" v="1" actId="2696"/>
        <pc:sldMkLst>
          <pc:docMk/>
          <pc:sldMk cId="3131008420" sldId="374"/>
        </pc:sldMkLst>
      </pc:sldChg>
      <pc:sldChg chg="addSp delSp modSp add mod modTransition delAnim modAnim">
        <pc:chgData name="hui xu" userId="70b675938bab3b5e" providerId="LiveId" clId="{118552E8-43B1-4B11-9582-8C4002339A39}" dt="2020-06-16T15:01:16.786" v="4716"/>
        <pc:sldMkLst>
          <pc:docMk/>
          <pc:sldMk cId="707946611" sldId="375"/>
        </pc:sldMkLst>
        <pc:spChg chg="del">
          <ac:chgData name="hui xu" userId="70b675938bab3b5e" providerId="LiveId" clId="{118552E8-43B1-4B11-9582-8C4002339A39}" dt="2020-06-12T16:13:56.365" v="1203" actId="21"/>
          <ac:spMkLst>
            <pc:docMk/>
            <pc:sldMk cId="707946611" sldId="375"/>
            <ac:spMk id="4" creationId="{14C5284F-F205-46BE-B118-E44258E10A67}"/>
          </ac:spMkLst>
        </pc:spChg>
        <pc:spChg chg="mod">
          <ac:chgData name="hui xu" userId="70b675938bab3b5e" providerId="LiveId" clId="{118552E8-43B1-4B11-9582-8C4002339A39}" dt="2020-06-16T02:53:05.469" v="3987" actId="20577"/>
          <ac:spMkLst>
            <pc:docMk/>
            <pc:sldMk cId="707946611" sldId="375"/>
            <ac:spMk id="5" creationId="{6BC9F681-CD85-4FA8-82BC-C537B6406D41}"/>
          </ac:spMkLst>
        </pc:spChg>
        <pc:spChg chg="del">
          <ac:chgData name="hui xu" userId="70b675938bab3b5e" providerId="LiveId" clId="{118552E8-43B1-4B11-9582-8C4002339A39}" dt="2020-06-12T16:13:48.782" v="1201" actId="21"/>
          <ac:spMkLst>
            <pc:docMk/>
            <pc:sldMk cId="707946611" sldId="375"/>
            <ac:spMk id="6" creationId="{8BF51BB1-5CB6-4406-BAA9-C919CAEE3391}"/>
          </ac:spMkLst>
        </pc:spChg>
        <pc:spChg chg="add mod">
          <ac:chgData name="hui xu" userId="70b675938bab3b5e" providerId="LiveId" clId="{118552E8-43B1-4B11-9582-8C4002339A39}" dt="2020-06-13T04:40:25.654" v="1761" actId="14100"/>
          <ac:spMkLst>
            <pc:docMk/>
            <pc:sldMk cId="707946611" sldId="375"/>
            <ac:spMk id="10" creationId="{E56B05DF-CE87-40B8-A20A-389C8556DD13}"/>
          </ac:spMkLst>
        </pc:spChg>
        <pc:spChg chg="add mod">
          <ac:chgData name="hui xu" userId="70b675938bab3b5e" providerId="LiveId" clId="{118552E8-43B1-4B11-9582-8C4002339A39}" dt="2020-06-16T02:50:48.128" v="3923" actId="1076"/>
          <ac:spMkLst>
            <pc:docMk/>
            <pc:sldMk cId="707946611" sldId="375"/>
            <ac:spMk id="13" creationId="{50ED0068-523E-4775-BC0C-17120AF32316}"/>
          </ac:spMkLst>
        </pc:spChg>
        <pc:spChg chg="del">
          <ac:chgData name="hui xu" userId="70b675938bab3b5e" providerId="LiveId" clId="{118552E8-43B1-4B11-9582-8C4002339A39}" dt="2020-06-12T16:13:58.668" v="1204" actId="21"/>
          <ac:spMkLst>
            <pc:docMk/>
            <pc:sldMk cId="707946611" sldId="375"/>
            <ac:spMk id="22" creationId="{9EC70094-F00F-4688-B6EB-E02192216363}"/>
          </ac:spMkLst>
        </pc:spChg>
        <pc:spChg chg="del">
          <ac:chgData name="hui xu" userId="70b675938bab3b5e" providerId="LiveId" clId="{118552E8-43B1-4B11-9582-8C4002339A39}" dt="2020-06-12T16:13:48.782" v="1201" actId="21"/>
          <ac:spMkLst>
            <pc:docMk/>
            <pc:sldMk cId="707946611" sldId="375"/>
            <ac:spMk id="23" creationId="{CC1C66DC-3A2F-43C0-84A0-3FA8FE23E529}"/>
          </ac:spMkLst>
        </pc:spChg>
        <pc:spChg chg="add mod">
          <ac:chgData name="hui xu" userId="70b675938bab3b5e" providerId="LiveId" clId="{118552E8-43B1-4B11-9582-8C4002339A39}" dt="2020-06-13T04:40:13.324" v="1757" actId="14100"/>
          <ac:spMkLst>
            <pc:docMk/>
            <pc:sldMk cId="707946611" sldId="375"/>
            <ac:spMk id="25" creationId="{67CCE953-BCE4-4D8F-B82C-8BCD7792969D}"/>
          </ac:spMkLst>
        </pc:spChg>
        <pc:spChg chg="add mod">
          <ac:chgData name="hui xu" userId="70b675938bab3b5e" providerId="LiveId" clId="{118552E8-43B1-4B11-9582-8C4002339A39}" dt="2020-06-16T02:51:15.815" v="3924" actId="1076"/>
          <ac:spMkLst>
            <pc:docMk/>
            <pc:sldMk cId="707946611" sldId="375"/>
            <ac:spMk id="26" creationId="{9067AFAD-6AA6-42EB-B03F-111472CF91E3}"/>
          </ac:spMkLst>
        </pc:spChg>
        <pc:spChg chg="add mod">
          <ac:chgData name="hui xu" userId="70b675938bab3b5e" providerId="LiveId" clId="{118552E8-43B1-4B11-9582-8C4002339A39}" dt="2020-06-16T03:07:06.693" v="4059" actId="20577"/>
          <ac:spMkLst>
            <pc:docMk/>
            <pc:sldMk cId="707946611" sldId="375"/>
            <ac:spMk id="27" creationId="{2FA877B6-5770-4CB9-824B-0EC2278A6541}"/>
          </ac:spMkLst>
        </pc:spChg>
        <pc:spChg chg="add mod">
          <ac:chgData name="hui xu" userId="70b675938bab3b5e" providerId="LiveId" clId="{118552E8-43B1-4B11-9582-8C4002339A39}" dt="2020-06-13T04:40:01.413" v="1756" actId="1035"/>
          <ac:spMkLst>
            <pc:docMk/>
            <pc:sldMk cId="707946611" sldId="375"/>
            <ac:spMk id="28" creationId="{8B7EFE28-2173-4D1D-B048-A0DE71829BA6}"/>
          </ac:spMkLst>
        </pc:spChg>
        <pc:spChg chg="add mod">
          <ac:chgData name="hui xu" userId="70b675938bab3b5e" providerId="LiveId" clId="{118552E8-43B1-4B11-9582-8C4002339A39}" dt="2020-06-12T16:28:06.881" v="1507" actId="164"/>
          <ac:spMkLst>
            <pc:docMk/>
            <pc:sldMk cId="707946611" sldId="375"/>
            <ac:spMk id="29" creationId="{8DE092AB-D916-4F93-9E97-C36DB300AF89}"/>
          </ac:spMkLst>
        </pc:spChg>
        <pc:spChg chg="add mod">
          <ac:chgData name="hui xu" userId="70b675938bab3b5e" providerId="LiveId" clId="{118552E8-43B1-4B11-9582-8C4002339A39}" dt="2020-06-12T16:28:06.881" v="1507" actId="164"/>
          <ac:spMkLst>
            <pc:docMk/>
            <pc:sldMk cId="707946611" sldId="375"/>
            <ac:spMk id="30" creationId="{F10C42BA-FD29-45F6-904E-7A24CBC4E210}"/>
          </ac:spMkLst>
        </pc:spChg>
        <pc:spChg chg="add mod">
          <ac:chgData name="hui xu" userId="70b675938bab3b5e" providerId="LiveId" clId="{118552E8-43B1-4B11-9582-8C4002339A39}" dt="2020-06-12T16:28:06.881" v="1507" actId="164"/>
          <ac:spMkLst>
            <pc:docMk/>
            <pc:sldMk cId="707946611" sldId="375"/>
            <ac:spMk id="31" creationId="{FC956A14-D711-4A07-9B90-78B2EBE4970D}"/>
          </ac:spMkLst>
        </pc:spChg>
        <pc:spChg chg="add mod">
          <ac:chgData name="hui xu" userId="70b675938bab3b5e" providerId="LiveId" clId="{118552E8-43B1-4B11-9582-8C4002339A39}" dt="2020-06-12T16:28:06.881" v="1507" actId="164"/>
          <ac:spMkLst>
            <pc:docMk/>
            <pc:sldMk cId="707946611" sldId="375"/>
            <ac:spMk id="32" creationId="{AE0196DF-AC0F-496D-80C4-8430727142F1}"/>
          </ac:spMkLst>
        </pc:spChg>
        <pc:spChg chg="add mod">
          <ac:chgData name="hui xu" userId="70b675938bab3b5e" providerId="LiveId" clId="{118552E8-43B1-4B11-9582-8C4002339A39}" dt="2020-06-13T04:37:54.538" v="1724" actId="1035"/>
          <ac:spMkLst>
            <pc:docMk/>
            <pc:sldMk cId="707946611" sldId="375"/>
            <ac:spMk id="34" creationId="{6741F059-40F0-48AC-AD6D-AD76A5B43189}"/>
          </ac:spMkLst>
        </pc:spChg>
        <pc:spChg chg="add del mod">
          <ac:chgData name="hui xu" userId="70b675938bab3b5e" providerId="LiveId" clId="{118552E8-43B1-4B11-9582-8C4002339A39}" dt="2020-06-16T02:41:40.503" v="3725" actId="21"/>
          <ac:spMkLst>
            <pc:docMk/>
            <pc:sldMk cId="707946611" sldId="375"/>
            <ac:spMk id="35" creationId="{14F18EA0-0766-4518-B772-1AB5CADACC70}"/>
          </ac:spMkLst>
        </pc:spChg>
        <pc:spChg chg="add mod">
          <ac:chgData name="hui xu" userId="70b675938bab3b5e" providerId="LiveId" clId="{118552E8-43B1-4B11-9582-8C4002339A39}" dt="2020-06-13T04:38:00.738" v="1727" actId="1038"/>
          <ac:spMkLst>
            <pc:docMk/>
            <pc:sldMk cId="707946611" sldId="375"/>
            <ac:spMk id="42" creationId="{676DCB90-65E3-434D-8D53-CA6B54E092E8}"/>
          </ac:spMkLst>
        </pc:spChg>
        <pc:spChg chg="add del mod">
          <ac:chgData name="hui xu" userId="70b675938bab3b5e" providerId="LiveId" clId="{118552E8-43B1-4B11-9582-8C4002339A39}" dt="2020-06-16T03:07:46.835" v="4062" actId="20577"/>
          <ac:spMkLst>
            <pc:docMk/>
            <pc:sldMk cId="707946611" sldId="375"/>
            <ac:spMk id="53" creationId="{CC18F15F-61BA-4E10-A1C3-69C0EDEF2998}"/>
          </ac:spMkLst>
        </pc:spChg>
        <pc:spChg chg="add del mod">
          <ac:chgData name="hui xu" userId="70b675938bab3b5e" providerId="LiveId" clId="{118552E8-43B1-4B11-9582-8C4002339A39}" dt="2020-06-12T16:38:12.646" v="1543" actId="21"/>
          <ac:spMkLst>
            <pc:docMk/>
            <pc:sldMk cId="707946611" sldId="375"/>
            <ac:spMk id="71" creationId="{A0153D61-E1B9-425B-B075-23AE73A389C7}"/>
          </ac:spMkLst>
        </pc:spChg>
        <pc:grpChg chg="add mod">
          <ac:chgData name="hui xu" userId="70b675938bab3b5e" providerId="LiveId" clId="{118552E8-43B1-4B11-9582-8C4002339A39}" dt="2020-06-13T04:38:18.653" v="1730" actId="164"/>
          <ac:grpSpMkLst>
            <pc:docMk/>
            <pc:sldMk cId="707946611" sldId="375"/>
            <ac:grpSpMk id="19" creationId="{C10D6505-2532-422D-9AF4-477FC47C8025}"/>
          </ac:grpSpMkLst>
        </pc:grpChg>
        <pc:grpChg chg="del">
          <ac:chgData name="hui xu" userId="70b675938bab3b5e" providerId="LiveId" clId="{118552E8-43B1-4B11-9582-8C4002339A39}" dt="2020-06-12T16:13:48.782" v="1201" actId="21"/>
          <ac:grpSpMkLst>
            <pc:docMk/>
            <pc:sldMk cId="707946611" sldId="375"/>
            <ac:grpSpMk id="24" creationId="{25F8F23E-AEBC-4558-B8B8-3954AFCA8373}"/>
          </ac:grpSpMkLst>
        </pc:grpChg>
        <pc:grpChg chg="add mod">
          <ac:chgData name="hui xu" userId="70b675938bab3b5e" providerId="LiveId" clId="{118552E8-43B1-4B11-9582-8C4002339A39}" dt="2020-06-12T16:31:58.043" v="1527" actId="164"/>
          <ac:grpSpMkLst>
            <pc:docMk/>
            <pc:sldMk cId="707946611" sldId="375"/>
            <ac:grpSpMk id="47" creationId="{40A757F7-75DC-4987-AFCC-DB0D22244DB6}"/>
          </ac:grpSpMkLst>
        </pc:grpChg>
        <pc:grpChg chg="add mod">
          <ac:chgData name="hui xu" userId="70b675938bab3b5e" providerId="LiveId" clId="{118552E8-43B1-4B11-9582-8C4002339A39}" dt="2020-06-13T04:38:18.653" v="1730" actId="164"/>
          <ac:grpSpMkLst>
            <pc:docMk/>
            <pc:sldMk cId="707946611" sldId="375"/>
            <ac:grpSpMk id="58" creationId="{2B988896-B9CD-4E58-B9D9-DEC2A7315725}"/>
          </ac:grpSpMkLst>
        </pc:grpChg>
        <pc:picChg chg="add del mod">
          <ac:chgData name="hui xu" userId="70b675938bab3b5e" providerId="LiveId" clId="{118552E8-43B1-4B11-9582-8C4002339A39}" dt="2020-06-16T14:47:10.423" v="4706"/>
          <ac:picMkLst>
            <pc:docMk/>
            <pc:sldMk cId="707946611" sldId="375"/>
            <ac:picMk id="3" creationId="{023E8A51-B507-4AFF-8962-7DFF93F9BA11}"/>
          </ac:picMkLst>
        </pc:picChg>
        <pc:picChg chg="add del mod">
          <ac:chgData name="hui xu" userId="70b675938bab3b5e" providerId="LiveId" clId="{118552E8-43B1-4B11-9582-8C4002339A39}" dt="2020-06-16T14:49:30.448" v="4707"/>
          <ac:picMkLst>
            <pc:docMk/>
            <pc:sldMk cId="707946611" sldId="375"/>
            <ac:picMk id="4" creationId="{C6900A54-45E7-44A3-B34B-0AFCA90A188E}"/>
          </ac:picMkLst>
        </pc:picChg>
        <pc:picChg chg="add del mod">
          <ac:chgData name="hui xu" userId="70b675938bab3b5e" providerId="LiveId" clId="{118552E8-43B1-4B11-9582-8C4002339A39}" dt="2020-06-16T15:01:16.786" v="4716"/>
          <ac:picMkLst>
            <pc:docMk/>
            <pc:sldMk cId="707946611" sldId="375"/>
            <ac:picMk id="6" creationId="{F4018303-9665-4F03-910E-D49CC50528CA}"/>
          </ac:picMkLst>
        </pc:picChg>
        <pc:cxnChg chg="mod">
          <ac:chgData name="hui xu" userId="70b675938bab3b5e" providerId="LiveId" clId="{118552E8-43B1-4B11-9582-8C4002339A39}" dt="2020-06-12T16:13:48.782" v="1201" actId="21"/>
          <ac:cxnSpMkLst>
            <pc:docMk/>
            <pc:sldMk cId="707946611" sldId="375"/>
            <ac:cxnSpMk id="11" creationId="{4BD309AE-C152-441F-AFCC-9D11DF846F52}"/>
          </ac:cxnSpMkLst>
        </pc:cxnChg>
        <pc:cxnChg chg="mod">
          <ac:chgData name="hui xu" userId="70b675938bab3b5e" providerId="LiveId" clId="{118552E8-43B1-4B11-9582-8C4002339A39}" dt="2020-06-12T16:13:48.782" v="1201" actId="21"/>
          <ac:cxnSpMkLst>
            <pc:docMk/>
            <pc:sldMk cId="707946611" sldId="375"/>
            <ac:cxnSpMk id="15" creationId="{06E13DDA-9495-4E5D-B3CA-14BD8320264C}"/>
          </ac:cxnSpMkLst>
        </pc:cxnChg>
        <pc:cxnChg chg="mod">
          <ac:chgData name="hui xu" userId="70b675938bab3b5e" providerId="LiveId" clId="{118552E8-43B1-4B11-9582-8C4002339A39}" dt="2020-06-12T16:13:48.782" v="1201" actId="21"/>
          <ac:cxnSpMkLst>
            <pc:docMk/>
            <pc:sldMk cId="707946611" sldId="375"/>
            <ac:cxnSpMk id="20" creationId="{C7B4B53C-D76C-4251-B8F6-9A479F0758A4}"/>
          </ac:cxnSpMkLst>
        </pc:cxnChg>
        <pc:cxnChg chg="add mod">
          <ac:chgData name="hui xu" userId="70b675938bab3b5e" providerId="LiveId" clId="{118552E8-43B1-4B11-9582-8C4002339A39}" dt="2020-06-13T04:37:54.538" v="1724" actId="1035"/>
          <ac:cxnSpMkLst>
            <pc:docMk/>
            <pc:sldMk cId="707946611" sldId="375"/>
            <ac:cxnSpMk id="33" creationId="{9309C1F6-D73C-4AEE-ADEA-933CF76AA7B9}"/>
          </ac:cxnSpMkLst>
        </pc:cxnChg>
        <pc:cxnChg chg="add mod">
          <ac:chgData name="hui xu" userId="70b675938bab3b5e" providerId="LiveId" clId="{118552E8-43B1-4B11-9582-8C4002339A39}" dt="2020-06-13T04:38:00.738" v="1727" actId="1038"/>
          <ac:cxnSpMkLst>
            <pc:docMk/>
            <pc:sldMk cId="707946611" sldId="375"/>
            <ac:cxnSpMk id="43" creationId="{0E4F8229-37EA-459C-8F73-41486881AFBF}"/>
          </ac:cxnSpMkLst>
        </pc:cxnChg>
        <pc:cxnChg chg="add mod">
          <ac:chgData name="hui xu" userId="70b675938bab3b5e" providerId="LiveId" clId="{118552E8-43B1-4B11-9582-8C4002339A39}" dt="2020-06-16T03:07:42.005" v="4061" actId="21"/>
          <ac:cxnSpMkLst>
            <pc:docMk/>
            <pc:sldMk cId="707946611" sldId="375"/>
            <ac:cxnSpMk id="54" creationId="{3745B349-53CF-4EC4-90AE-7A7C2389453C}"/>
          </ac:cxnSpMkLst>
        </pc:cxnChg>
        <pc:cxnChg chg="add mod">
          <ac:chgData name="hui xu" userId="70b675938bab3b5e" providerId="LiveId" clId="{118552E8-43B1-4B11-9582-8C4002339A39}" dt="2020-06-16T03:07:42.005" v="4061" actId="21"/>
          <ac:cxnSpMkLst>
            <pc:docMk/>
            <pc:sldMk cId="707946611" sldId="375"/>
            <ac:cxnSpMk id="60" creationId="{8C6D8DC6-2CD9-4159-B315-3062EA13203A}"/>
          </ac:cxnSpMkLst>
        </pc:cxnChg>
        <pc:cxnChg chg="add mod">
          <ac:chgData name="hui xu" userId="70b675938bab3b5e" providerId="LiveId" clId="{118552E8-43B1-4B11-9582-8C4002339A39}" dt="2020-06-13T04:38:18.653" v="1730" actId="164"/>
          <ac:cxnSpMkLst>
            <pc:docMk/>
            <pc:sldMk cId="707946611" sldId="375"/>
            <ac:cxnSpMk id="63" creationId="{AF2FA323-AD20-4547-B70B-076F3115F323}"/>
          </ac:cxnSpMkLst>
        </pc:cxnChg>
      </pc:sldChg>
      <pc:sldChg chg="modSp del mod">
        <pc:chgData name="hui xu" userId="70b675938bab3b5e" providerId="LiveId" clId="{118552E8-43B1-4B11-9582-8C4002339A39}" dt="2020-06-12T16:11:31.902" v="1168" actId="2696"/>
        <pc:sldMkLst>
          <pc:docMk/>
          <pc:sldMk cId="3014413576" sldId="375"/>
        </pc:sldMkLst>
        <pc:spChg chg="mod">
          <ac:chgData name="hui xu" userId="70b675938bab3b5e" providerId="LiveId" clId="{118552E8-43B1-4B11-9582-8C4002339A39}" dt="2020-06-12T14:23:26.992" v="92" actId="1076"/>
          <ac:spMkLst>
            <pc:docMk/>
            <pc:sldMk cId="3014413576" sldId="375"/>
            <ac:spMk id="4" creationId="{14C5284F-F205-46BE-B118-E44258E10A67}"/>
          </ac:spMkLst>
        </pc:spChg>
      </pc:sldChg>
      <pc:sldChg chg="del">
        <pc:chgData name="hui xu" userId="70b675938bab3b5e" providerId="LiveId" clId="{118552E8-43B1-4B11-9582-8C4002339A39}" dt="2020-06-11T01:04:27.240" v="1" actId="2696"/>
        <pc:sldMkLst>
          <pc:docMk/>
          <pc:sldMk cId="217842977" sldId="376"/>
        </pc:sldMkLst>
      </pc:sldChg>
      <pc:sldChg chg="del">
        <pc:chgData name="hui xu" userId="70b675938bab3b5e" providerId="LiveId" clId="{118552E8-43B1-4B11-9582-8C4002339A39}" dt="2020-06-11T01:04:27.240" v="1" actId="2696"/>
        <pc:sldMkLst>
          <pc:docMk/>
          <pc:sldMk cId="2992941303" sldId="377"/>
        </pc:sldMkLst>
      </pc:sldChg>
      <pc:sldChg chg="del">
        <pc:chgData name="hui xu" userId="70b675938bab3b5e" providerId="LiveId" clId="{118552E8-43B1-4B11-9582-8C4002339A39}" dt="2020-06-11T01:04:27.240" v="1" actId="2696"/>
        <pc:sldMkLst>
          <pc:docMk/>
          <pc:sldMk cId="3104282775" sldId="378"/>
        </pc:sldMkLst>
      </pc:sldChg>
      <pc:sldChg chg="del">
        <pc:chgData name="hui xu" userId="70b675938bab3b5e" providerId="LiveId" clId="{118552E8-43B1-4B11-9582-8C4002339A39}" dt="2020-06-11T01:04:27.240" v="1" actId="2696"/>
        <pc:sldMkLst>
          <pc:docMk/>
          <pc:sldMk cId="1521009700" sldId="379"/>
        </pc:sldMkLst>
      </pc:sldChg>
      <pc:sldChg chg="addSp delSp modSp mod modTransition modAnim">
        <pc:chgData name="hui xu" userId="70b675938bab3b5e" providerId="LiveId" clId="{118552E8-43B1-4B11-9582-8C4002339A39}" dt="2020-06-16T15:01:16.786" v="4716"/>
        <pc:sldMkLst>
          <pc:docMk/>
          <pc:sldMk cId="1209518974" sldId="380"/>
        </pc:sldMkLst>
        <pc:spChg chg="mod">
          <ac:chgData name="hui xu" userId="70b675938bab3b5e" providerId="LiveId" clId="{118552E8-43B1-4B11-9582-8C4002339A39}" dt="2020-06-13T05:09:50.406" v="1800" actId="20577"/>
          <ac:spMkLst>
            <pc:docMk/>
            <pc:sldMk cId="1209518974" sldId="380"/>
            <ac:spMk id="2" creationId="{3B62FE91-72E2-4D22-8467-1C83DD8CE540}"/>
          </ac:spMkLst>
        </pc:spChg>
        <pc:picChg chg="add del mod">
          <ac:chgData name="hui xu" userId="70b675938bab3b5e" providerId="LiveId" clId="{118552E8-43B1-4B11-9582-8C4002339A39}" dt="2020-06-16T14:23:25.724" v="4680"/>
          <ac:picMkLst>
            <pc:docMk/>
            <pc:sldMk cId="1209518974" sldId="380"/>
            <ac:picMk id="3" creationId="{1831336C-9B59-4756-B8C5-96343732E0CF}"/>
          </ac:picMkLst>
        </pc:picChg>
        <pc:picChg chg="add del mod">
          <ac:chgData name="hui xu" userId="70b675938bab3b5e" providerId="LiveId" clId="{118552E8-43B1-4B11-9582-8C4002339A39}" dt="2020-06-16T14:24:29.366" v="4681"/>
          <ac:picMkLst>
            <pc:docMk/>
            <pc:sldMk cId="1209518974" sldId="380"/>
            <ac:picMk id="6" creationId="{D2BA8D37-2E44-4DB8-9B14-23A992967506}"/>
          </ac:picMkLst>
        </pc:picChg>
        <pc:picChg chg="add del mod">
          <ac:chgData name="hui xu" userId="70b675938bab3b5e" providerId="LiveId" clId="{118552E8-43B1-4B11-9582-8C4002339A39}" dt="2020-06-16T15:01:16.786" v="4716"/>
          <ac:picMkLst>
            <pc:docMk/>
            <pc:sldMk cId="1209518974" sldId="380"/>
            <ac:picMk id="7" creationId="{6DEAABEA-2951-42C4-B653-7FCBFEC4958D}"/>
          </ac:picMkLst>
        </pc:picChg>
      </pc:sldChg>
      <pc:sldChg chg="del">
        <pc:chgData name="hui xu" userId="70b675938bab3b5e" providerId="LiveId" clId="{118552E8-43B1-4B11-9582-8C4002339A39}" dt="2020-06-12T14:13:17.164" v="4" actId="47"/>
        <pc:sldMkLst>
          <pc:docMk/>
          <pc:sldMk cId="1553983007" sldId="381"/>
        </pc:sldMkLst>
      </pc:sldChg>
      <pc:sldChg chg="del">
        <pc:chgData name="hui xu" userId="70b675938bab3b5e" providerId="LiveId" clId="{118552E8-43B1-4B11-9582-8C4002339A39}" dt="2020-06-12T14:13:17.164" v="4" actId="47"/>
        <pc:sldMkLst>
          <pc:docMk/>
          <pc:sldMk cId="3354435246" sldId="382"/>
        </pc:sldMkLst>
      </pc:sldChg>
      <pc:sldChg chg="del">
        <pc:chgData name="hui xu" userId="70b675938bab3b5e" providerId="LiveId" clId="{118552E8-43B1-4B11-9582-8C4002339A39}" dt="2020-06-12T14:13:18.415" v="5" actId="47"/>
        <pc:sldMkLst>
          <pc:docMk/>
          <pc:sldMk cId="911535139" sldId="383"/>
        </pc:sldMkLst>
      </pc:sldChg>
      <pc:sldChg chg="del">
        <pc:chgData name="hui xu" userId="70b675938bab3b5e" providerId="LiveId" clId="{118552E8-43B1-4B11-9582-8C4002339A39}" dt="2020-06-12T14:13:17.164" v="4" actId="47"/>
        <pc:sldMkLst>
          <pc:docMk/>
          <pc:sldMk cId="2375868542" sldId="385"/>
        </pc:sldMkLst>
      </pc:sldChg>
      <pc:sldChg chg="modTransition modAnim">
        <pc:chgData name="hui xu" userId="70b675938bab3b5e" providerId="LiveId" clId="{118552E8-43B1-4B11-9582-8C4002339A39}" dt="2020-06-16T15:01:16.786" v="4716"/>
        <pc:sldMkLst>
          <pc:docMk/>
          <pc:sldMk cId="3725843257" sldId="386"/>
        </pc:sldMkLst>
      </pc:sldChg>
      <pc:sldChg chg="del">
        <pc:chgData name="hui xu" userId="70b675938bab3b5e" providerId="LiveId" clId="{118552E8-43B1-4B11-9582-8C4002339A39}" dt="2020-06-14T14:13:04.833" v="2492" actId="2696"/>
        <pc:sldMkLst>
          <pc:docMk/>
          <pc:sldMk cId="2129845610" sldId="387"/>
        </pc:sldMkLst>
      </pc:sldChg>
      <pc:sldChg chg="addSp delSp modSp mod modTransition modAnim">
        <pc:chgData name="hui xu" userId="70b675938bab3b5e" providerId="LiveId" clId="{118552E8-43B1-4B11-9582-8C4002339A39}" dt="2020-06-16T15:01:16.786" v="4716"/>
        <pc:sldMkLst>
          <pc:docMk/>
          <pc:sldMk cId="3688973670" sldId="388"/>
        </pc:sldMkLst>
        <pc:spChg chg="mod">
          <ac:chgData name="hui xu" userId="70b675938bab3b5e" providerId="LiveId" clId="{118552E8-43B1-4B11-9582-8C4002339A39}" dt="2020-06-13T05:13:51.310" v="1840" actId="164"/>
          <ac:spMkLst>
            <pc:docMk/>
            <pc:sldMk cId="3688973670" sldId="388"/>
            <ac:spMk id="7" creationId="{32C82690-E39B-4517-8429-401D915DAC04}"/>
          </ac:spMkLst>
        </pc:spChg>
        <pc:spChg chg="mod">
          <ac:chgData name="hui xu" userId="70b675938bab3b5e" providerId="LiveId" clId="{118552E8-43B1-4B11-9582-8C4002339A39}" dt="2020-06-12T14:17:47.202" v="73" actId="1076"/>
          <ac:spMkLst>
            <pc:docMk/>
            <pc:sldMk cId="3688973670" sldId="388"/>
            <ac:spMk id="8" creationId="{945024CC-AEE3-448C-8BDA-788FF5F22CDB}"/>
          </ac:spMkLst>
        </pc:spChg>
        <pc:spChg chg="mod">
          <ac:chgData name="hui xu" userId="70b675938bab3b5e" providerId="LiveId" clId="{118552E8-43B1-4B11-9582-8C4002339A39}" dt="2020-06-15T04:54:19.910" v="3254"/>
          <ac:spMkLst>
            <pc:docMk/>
            <pc:sldMk cId="3688973670" sldId="388"/>
            <ac:spMk id="10" creationId="{9DF7AF41-5735-4484-A8EC-6EAB4A551CB5}"/>
          </ac:spMkLst>
        </pc:spChg>
        <pc:grpChg chg="add mod">
          <ac:chgData name="hui xu" userId="70b675938bab3b5e" providerId="LiveId" clId="{118552E8-43B1-4B11-9582-8C4002339A39}" dt="2020-06-13T05:13:53.635" v="1841" actId="1076"/>
          <ac:grpSpMkLst>
            <pc:docMk/>
            <pc:sldMk cId="3688973670" sldId="388"/>
            <ac:grpSpMk id="3" creationId="{84D0085F-0165-41D2-8227-E88F0CB4806D}"/>
          </ac:grpSpMkLst>
        </pc:grpChg>
        <pc:picChg chg="mod">
          <ac:chgData name="hui xu" userId="70b675938bab3b5e" providerId="LiveId" clId="{118552E8-43B1-4B11-9582-8C4002339A39}" dt="2020-06-13T05:13:51.310" v="1840" actId="164"/>
          <ac:picMkLst>
            <pc:docMk/>
            <pc:sldMk cId="3688973670" sldId="388"/>
            <ac:picMk id="4" creationId="{D9387E08-1C5B-4FDE-BC4C-AFA816017510}"/>
          </ac:picMkLst>
        </pc:picChg>
        <pc:picChg chg="add del mod">
          <ac:chgData name="hui xu" userId="70b675938bab3b5e" providerId="LiveId" clId="{118552E8-43B1-4B11-9582-8C4002339A39}" dt="2020-06-16T14:31:27.688" v="4689"/>
          <ac:picMkLst>
            <pc:docMk/>
            <pc:sldMk cId="3688973670" sldId="388"/>
            <ac:picMk id="11" creationId="{8284887B-FAF3-4086-B710-538255BD4457}"/>
          </ac:picMkLst>
        </pc:picChg>
        <pc:picChg chg="add del mod">
          <ac:chgData name="hui xu" userId="70b675938bab3b5e" providerId="LiveId" clId="{118552E8-43B1-4B11-9582-8C4002339A39}" dt="2020-06-16T15:01:16.786" v="4716"/>
          <ac:picMkLst>
            <pc:docMk/>
            <pc:sldMk cId="3688973670" sldId="388"/>
            <ac:picMk id="12" creationId="{CBE7F3A2-A135-40B7-ACF1-270834BF6317}"/>
          </ac:picMkLst>
        </pc:picChg>
      </pc:sldChg>
      <pc:sldChg chg="addSp delSp modSp mod modTransition modAnim">
        <pc:chgData name="hui xu" userId="70b675938bab3b5e" providerId="LiveId" clId="{118552E8-43B1-4B11-9582-8C4002339A39}" dt="2020-06-16T15:01:16.786" v="4716"/>
        <pc:sldMkLst>
          <pc:docMk/>
          <pc:sldMk cId="1172602970" sldId="389"/>
        </pc:sldMkLst>
        <pc:spChg chg="add del mod">
          <ac:chgData name="hui xu" userId="70b675938bab3b5e" providerId="LiveId" clId="{118552E8-43B1-4B11-9582-8C4002339A39}" dt="2020-06-14T13:10:59.751" v="2055" actId="21"/>
          <ac:spMkLst>
            <pc:docMk/>
            <pc:sldMk cId="1172602970" sldId="389"/>
            <ac:spMk id="5" creationId="{5B0522D5-37A5-4061-B467-738849F3E8CA}"/>
          </ac:spMkLst>
        </pc:spChg>
        <pc:picChg chg="add del mod">
          <ac:chgData name="hui xu" userId="70b675938bab3b5e" providerId="LiveId" clId="{118552E8-43B1-4B11-9582-8C4002339A39}" dt="2020-06-16T14:51:16.282" v="4709"/>
          <ac:picMkLst>
            <pc:docMk/>
            <pc:sldMk cId="1172602970" sldId="389"/>
            <ac:picMk id="3" creationId="{9685BCF4-583B-4FE4-9230-8A2EAC628AC6}"/>
          </ac:picMkLst>
        </pc:picChg>
        <pc:picChg chg="add del mod">
          <ac:chgData name="hui xu" userId="70b675938bab3b5e" providerId="LiveId" clId="{118552E8-43B1-4B11-9582-8C4002339A39}" dt="2020-06-16T14:52:36.718" v="4710"/>
          <ac:picMkLst>
            <pc:docMk/>
            <pc:sldMk cId="1172602970" sldId="389"/>
            <ac:picMk id="5" creationId="{F1DD93BA-784C-4CCB-BAF0-E972EF4571AF}"/>
          </ac:picMkLst>
        </pc:picChg>
        <pc:picChg chg="del">
          <ac:chgData name="hui xu" userId="70b675938bab3b5e" providerId="LiveId" clId="{118552E8-43B1-4B11-9582-8C4002339A39}" dt="2020-06-14T13:10:53.738" v="2052" actId="478"/>
          <ac:picMkLst>
            <pc:docMk/>
            <pc:sldMk cId="1172602970" sldId="389"/>
            <ac:picMk id="6" creationId="{45537C4D-52B2-4571-82E0-FFEA83A7C132}"/>
          </ac:picMkLst>
        </pc:picChg>
        <pc:picChg chg="add del mod">
          <ac:chgData name="hui xu" userId="70b675938bab3b5e" providerId="LiveId" clId="{118552E8-43B1-4B11-9582-8C4002339A39}" dt="2020-06-16T15:01:16.786" v="4716"/>
          <ac:picMkLst>
            <pc:docMk/>
            <pc:sldMk cId="1172602970" sldId="389"/>
            <ac:picMk id="6" creationId="{7691397C-BDFD-42E4-86A0-8B6E29F9C5B4}"/>
          </ac:picMkLst>
        </pc:picChg>
      </pc:sldChg>
      <pc:sldChg chg="del">
        <pc:chgData name="hui xu" userId="70b675938bab3b5e" providerId="LiveId" clId="{118552E8-43B1-4B11-9582-8C4002339A39}" dt="2020-06-14T14:13:03.475" v="2491" actId="2696"/>
        <pc:sldMkLst>
          <pc:docMk/>
          <pc:sldMk cId="2729409573" sldId="398"/>
        </pc:sldMkLst>
      </pc:sldChg>
      <pc:sldChg chg="del">
        <pc:chgData name="hui xu" userId="70b675938bab3b5e" providerId="LiveId" clId="{118552E8-43B1-4B11-9582-8C4002339A39}" dt="2020-06-14T14:13:06.431" v="2493" actId="2696"/>
        <pc:sldMkLst>
          <pc:docMk/>
          <pc:sldMk cId="2085851010" sldId="401"/>
        </pc:sldMkLst>
      </pc:sldChg>
      <pc:sldChg chg="del">
        <pc:chgData name="hui xu" userId="70b675938bab3b5e" providerId="LiveId" clId="{118552E8-43B1-4B11-9582-8C4002339A39}" dt="2020-06-11T01:04:39.439" v="2" actId="2696"/>
        <pc:sldMkLst>
          <pc:docMk/>
          <pc:sldMk cId="2547269711" sldId="402"/>
        </pc:sldMkLst>
      </pc:sldChg>
      <pc:sldChg chg="del">
        <pc:chgData name="hui xu" userId="70b675938bab3b5e" providerId="LiveId" clId="{118552E8-43B1-4B11-9582-8C4002339A39}" dt="2020-06-11T01:04:39.439" v="2" actId="2696"/>
        <pc:sldMkLst>
          <pc:docMk/>
          <pc:sldMk cId="768856632" sldId="403"/>
        </pc:sldMkLst>
      </pc:sldChg>
      <pc:sldChg chg="del">
        <pc:chgData name="hui xu" userId="70b675938bab3b5e" providerId="LiveId" clId="{118552E8-43B1-4B11-9582-8C4002339A39}" dt="2020-06-11T01:04:39.439" v="2" actId="2696"/>
        <pc:sldMkLst>
          <pc:docMk/>
          <pc:sldMk cId="2912540512" sldId="404"/>
        </pc:sldMkLst>
      </pc:sldChg>
      <pc:sldChg chg="del">
        <pc:chgData name="hui xu" userId="70b675938bab3b5e" providerId="LiveId" clId="{118552E8-43B1-4B11-9582-8C4002339A39}" dt="2020-06-11T01:04:39.439" v="2" actId="2696"/>
        <pc:sldMkLst>
          <pc:docMk/>
          <pc:sldMk cId="3955746784" sldId="405"/>
        </pc:sldMkLst>
      </pc:sldChg>
      <pc:sldChg chg="del">
        <pc:chgData name="hui xu" userId="70b675938bab3b5e" providerId="LiveId" clId="{118552E8-43B1-4B11-9582-8C4002339A39}" dt="2020-06-11T01:04:39.439" v="2" actId="2696"/>
        <pc:sldMkLst>
          <pc:docMk/>
          <pc:sldMk cId="439736299" sldId="406"/>
        </pc:sldMkLst>
      </pc:sldChg>
      <pc:sldChg chg="del">
        <pc:chgData name="hui xu" userId="70b675938bab3b5e" providerId="LiveId" clId="{118552E8-43B1-4B11-9582-8C4002339A39}" dt="2020-06-11T01:04:39.439" v="2" actId="2696"/>
        <pc:sldMkLst>
          <pc:docMk/>
          <pc:sldMk cId="1128644248" sldId="407"/>
        </pc:sldMkLst>
      </pc:sldChg>
      <pc:sldChg chg="del">
        <pc:chgData name="hui xu" userId="70b675938bab3b5e" providerId="LiveId" clId="{118552E8-43B1-4B11-9582-8C4002339A39}" dt="2020-06-11T01:04:39.439" v="2" actId="2696"/>
        <pc:sldMkLst>
          <pc:docMk/>
          <pc:sldMk cId="1236358520" sldId="408"/>
        </pc:sldMkLst>
      </pc:sldChg>
      <pc:sldChg chg="del">
        <pc:chgData name="hui xu" userId="70b675938bab3b5e" providerId="LiveId" clId="{118552E8-43B1-4B11-9582-8C4002339A39}" dt="2020-06-11T01:04:13.294" v="0" actId="2696"/>
        <pc:sldMkLst>
          <pc:docMk/>
          <pc:sldMk cId="2841497415" sldId="419"/>
        </pc:sldMkLst>
      </pc:sldChg>
      <pc:sldChg chg="del">
        <pc:chgData name="hui xu" userId="70b675938bab3b5e" providerId="LiveId" clId="{118552E8-43B1-4B11-9582-8C4002339A39}" dt="2020-06-11T01:04:27.240" v="1" actId="2696"/>
        <pc:sldMkLst>
          <pc:docMk/>
          <pc:sldMk cId="792138594" sldId="421"/>
        </pc:sldMkLst>
      </pc:sldChg>
      <pc:sldChg chg="del">
        <pc:chgData name="hui xu" userId="70b675938bab3b5e" providerId="LiveId" clId="{118552E8-43B1-4B11-9582-8C4002339A39}" dt="2020-06-11T01:04:27.240" v="1" actId="2696"/>
        <pc:sldMkLst>
          <pc:docMk/>
          <pc:sldMk cId="1788231836" sldId="422"/>
        </pc:sldMkLst>
      </pc:sldChg>
      <pc:sldChg chg="del">
        <pc:chgData name="hui xu" userId="70b675938bab3b5e" providerId="LiveId" clId="{118552E8-43B1-4B11-9582-8C4002339A39}" dt="2020-06-11T01:04:27.240" v="1" actId="2696"/>
        <pc:sldMkLst>
          <pc:docMk/>
          <pc:sldMk cId="208856581" sldId="424"/>
        </pc:sldMkLst>
      </pc:sldChg>
      <pc:sldChg chg="del">
        <pc:chgData name="hui xu" userId="70b675938bab3b5e" providerId="LiveId" clId="{118552E8-43B1-4B11-9582-8C4002339A39}" dt="2020-06-11T01:04:27.240" v="1" actId="2696"/>
        <pc:sldMkLst>
          <pc:docMk/>
          <pc:sldMk cId="3939272869" sldId="425"/>
        </pc:sldMkLst>
      </pc:sldChg>
      <pc:sldChg chg="del">
        <pc:chgData name="hui xu" userId="70b675938bab3b5e" providerId="LiveId" clId="{118552E8-43B1-4B11-9582-8C4002339A39}" dt="2020-06-11T01:04:39.439" v="2" actId="2696"/>
        <pc:sldMkLst>
          <pc:docMk/>
          <pc:sldMk cId="3093851582" sldId="426"/>
        </pc:sldMkLst>
      </pc:sldChg>
      <pc:sldChg chg="del">
        <pc:chgData name="hui xu" userId="70b675938bab3b5e" providerId="LiveId" clId="{118552E8-43B1-4B11-9582-8C4002339A39}" dt="2020-06-11T01:04:27.240" v="1" actId="2696"/>
        <pc:sldMkLst>
          <pc:docMk/>
          <pc:sldMk cId="1682588804" sldId="428"/>
        </pc:sldMkLst>
      </pc:sldChg>
      <pc:sldChg chg="del">
        <pc:chgData name="hui xu" userId="70b675938bab3b5e" providerId="LiveId" clId="{118552E8-43B1-4B11-9582-8C4002339A39}" dt="2020-06-11T01:04:27.240" v="1" actId="2696"/>
        <pc:sldMkLst>
          <pc:docMk/>
          <pc:sldMk cId="1697618225" sldId="429"/>
        </pc:sldMkLst>
      </pc:sldChg>
      <pc:sldChg chg="del">
        <pc:chgData name="hui xu" userId="70b675938bab3b5e" providerId="LiveId" clId="{118552E8-43B1-4B11-9582-8C4002339A39}" dt="2020-06-11T01:04:27.240" v="1" actId="2696"/>
        <pc:sldMkLst>
          <pc:docMk/>
          <pc:sldMk cId="905383982" sldId="430"/>
        </pc:sldMkLst>
      </pc:sldChg>
      <pc:sldChg chg="del">
        <pc:chgData name="hui xu" userId="70b675938bab3b5e" providerId="LiveId" clId="{118552E8-43B1-4B11-9582-8C4002339A39}" dt="2020-06-11T01:04:27.240" v="1" actId="2696"/>
        <pc:sldMkLst>
          <pc:docMk/>
          <pc:sldMk cId="897992420" sldId="431"/>
        </pc:sldMkLst>
      </pc:sldChg>
      <pc:sldChg chg="del">
        <pc:chgData name="hui xu" userId="70b675938bab3b5e" providerId="LiveId" clId="{118552E8-43B1-4B11-9582-8C4002339A39}" dt="2020-06-11T01:04:27.240" v="1" actId="2696"/>
        <pc:sldMkLst>
          <pc:docMk/>
          <pc:sldMk cId="3671710585" sldId="432"/>
        </pc:sldMkLst>
      </pc:sldChg>
      <pc:sldChg chg="del">
        <pc:chgData name="hui xu" userId="70b675938bab3b5e" providerId="LiveId" clId="{118552E8-43B1-4B11-9582-8C4002339A39}" dt="2020-06-11T01:04:27.240" v="1" actId="2696"/>
        <pc:sldMkLst>
          <pc:docMk/>
          <pc:sldMk cId="2708700386" sldId="433"/>
        </pc:sldMkLst>
      </pc:sldChg>
      <pc:sldChg chg="del">
        <pc:chgData name="hui xu" userId="70b675938bab3b5e" providerId="LiveId" clId="{118552E8-43B1-4B11-9582-8C4002339A39}" dt="2020-06-11T01:04:27.240" v="1" actId="2696"/>
        <pc:sldMkLst>
          <pc:docMk/>
          <pc:sldMk cId="3694041160" sldId="434"/>
        </pc:sldMkLst>
      </pc:sldChg>
      <pc:sldChg chg="del">
        <pc:chgData name="hui xu" userId="70b675938bab3b5e" providerId="LiveId" clId="{118552E8-43B1-4B11-9582-8C4002339A39}" dt="2020-06-11T01:04:27.240" v="1" actId="2696"/>
        <pc:sldMkLst>
          <pc:docMk/>
          <pc:sldMk cId="2689408233" sldId="435"/>
        </pc:sldMkLst>
      </pc:sldChg>
      <pc:sldChg chg="del">
        <pc:chgData name="hui xu" userId="70b675938bab3b5e" providerId="LiveId" clId="{118552E8-43B1-4B11-9582-8C4002339A39}" dt="2020-06-11T01:04:27.240" v="1" actId="2696"/>
        <pc:sldMkLst>
          <pc:docMk/>
          <pc:sldMk cId="3951623943" sldId="436"/>
        </pc:sldMkLst>
      </pc:sldChg>
      <pc:sldChg chg="del">
        <pc:chgData name="hui xu" userId="70b675938bab3b5e" providerId="LiveId" clId="{118552E8-43B1-4B11-9582-8C4002339A39}" dt="2020-06-11T01:04:27.240" v="1" actId="2696"/>
        <pc:sldMkLst>
          <pc:docMk/>
          <pc:sldMk cId="2732584564" sldId="437"/>
        </pc:sldMkLst>
      </pc:sldChg>
      <pc:sldChg chg="del">
        <pc:chgData name="hui xu" userId="70b675938bab3b5e" providerId="LiveId" clId="{118552E8-43B1-4B11-9582-8C4002339A39}" dt="2020-06-11T01:04:27.240" v="1" actId="2696"/>
        <pc:sldMkLst>
          <pc:docMk/>
          <pc:sldMk cId="1200285394" sldId="438"/>
        </pc:sldMkLst>
      </pc:sldChg>
      <pc:sldChg chg="del">
        <pc:chgData name="hui xu" userId="70b675938bab3b5e" providerId="LiveId" clId="{118552E8-43B1-4B11-9582-8C4002339A39}" dt="2020-06-11T01:04:27.240" v="1" actId="2696"/>
        <pc:sldMkLst>
          <pc:docMk/>
          <pc:sldMk cId="1493622054" sldId="439"/>
        </pc:sldMkLst>
      </pc:sldChg>
      <pc:sldChg chg="addSp delSp modSp mod modTransition modAnim">
        <pc:chgData name="hui xu" userId="70b675938bab3b5e" providerId="LiveId" clId="{118552E8-43B1-4B11-9582-8C4002339A39}" dt="2020-06-16T15:01:16.786" v="4716"/>
        <pc:sldMkLst>
          <pc:docMk/>
          <pc:sldMk cId="628159536" sldId="440"/>
        </pc:sldMkLst>
        <pc:spChg chg="mod">
          <ac:chgData name="hui xu" userId="70b675938bab3b5e" providerId="LiveId" clId="{118552E8-43B1-4B11-9582-8C4002339A39}" dt="2020-06-12T14:17:55.567" v="74" actId="122"/>
          <ac:spMkLst>
            <pc:docMk/>
            <pc:sldMk cId="628159536" sldId="440"/>
            <ac:spMk id="8" creationId="{F1952999-C62C-4C40-807B-F6811543BCBD}"/>
          </ac:spMkLst>
        </pc:spChg>
        <pc:picChg chg="add del mod">
          <ac:chgData name="hui xu" userId="70b675938bab3b5e" providerId="LiveId" clId="{118552E8-43B1-4B11-9582-8C4002339A39}" dt="2020-06-16T15:01:16.786" v="4716"/>
          <ac:picMkLst>
            <pc:docMk/>
            <pc:sldMk cId="628159536" sldId="440"/>
            <ac:picMk id="4" creationId="{32E255FD-810F-4FC4-9B9C-572DDD9AE553}"/>
          </ac:picMkLst>
        </pc:picChg>
      </pc:sldChg>
      <pc:sldChg chg="addSp delSp modSp add mod modTransition modAnim">
        <pc:chgData name="hui xu" userId="70b675938bab3b5e" providerId="LiveId" clId="{118552E8-43B1-4B11-9582-8C4002339A39}" dt="2020-06-16T15:01:16.786" v="4716"/>
        <pc:sldMkLst>
          <pc:docMk/>
          <pc:sldMk cId="793552310" sldId="441"/>
        </pc:sldMkLst>
        <pc:spChg chg="mod">
          <ac:chgData name="hui xu" userId="70b675938bab3b5e" providerId="LiveId" clId="{118552E8-43B1-4B11-9582-8C4002339A39}" dt="2020-06-14T13:11:24.742" v="2060" actId="20577"/>
          <ac:spMkLst>
            <pc:docMk/>
            <pc:sldMk cId="793552310" sldId="441"/>
            <ac:spMk id="9" creationId="{C4567071-7C1A-4527-97BD-A141F05C14A3}"/>
          </ac:spMkLst>
        </pc:spChg>
        <pc:picChg chg="add del mod">
          <ac:chgData name="hui xu" userId="70b675938bab3b5e" providerId="LiveId" clId="{118552E8-43B1-4B11-9582-8C4002339A39}" dt="2020-06-16T14:56:37.500" v="4714"/>
          <ac:picMkLst>
            <pc:docMk/>
            <pc:sldMk cId="793552310" sldId="441"/>
            <ac:picMk id="5" creationId="{341D18BB-81EC-4335-90FD-FE41D8867D4F}"/>
          </ac:picMkLst>
        </pc:picChg>
        <pc:picChg chg="add del mod">
          <ac:chgData name="hui xu" userId="70b675938bab3b5e" providerId="LiveId" clId="{118552E8-43B1-4B11-9582-8C4002339A39}" dt="2020-06-16T15:01:16.786" v="4716"/>
          <ac:picMkLst>
            <pc:docMk/>
            <pc:sldMk cId="793552310" sldId="441"/>
            <ac:picMk id="7" creationId="{6164B11F-45D2-44F3-8F06-9799DD4E949F}"/>
          </ac:picMkLst>
        </pc:picChg>
      </pc:sldChg>
      <pc:sldChg chg="addSp delSp modSp del mod">
        <pc:chgData name="hui xu" userId="70b675938bab3b5e" providerId="LiveId" clId="{118552E8-43B1-4B11-9582-8C4002339A39}" dt="2020-06-12T14:16:00.363" v="47" actId="2696"/>
        <pc:sldMkLst>
          <pc:docMk/>
          <pc:sldMk cId="3461766264" sldId="441"/>
        </pc:sldMkLst>
        <pc:spChg chg="mod">
          <ac:chgData name="hui xu" userId="70b675938bab3b5e" providerId="LiveId" clId="{118552E8-43B1-4B11-9582-8C4002339A39}" dt="2020-06-12T14:15:12.127" v="45" actId="14100"/>
          <ac:spMkLst>
            <pc:docMk/>
            <pc:sldMk cId="3461766264" sldId="441"/>
            <ac:spMk id="3" creationId="{7E6E6D7B-B9EA-4797-B34C-5F03DF143B31}"/>
          </ac:spMkLst>
        </pc:spChg>
        <pc:spChg chg="add del mod">
          <ac:chgData name="hui xu" userId="70b675938bab3b5e" providerId="LiveId" clId="{118552E8-43B1-4B11-9582-8C4002339A39}" dt="2020-06-12T14:14:23.161" v="23"/>
          <ac:spMkLst>
            <pc:docMk/>
            <pc:sldMk cId="3461766264" sldId="441"/>
            <ac:spMk id="5" creationId="{2BA3622C-90F5-4A66-AFC4-E7041BE70E3C}"/>
          </ac:spMkLst>
        </pc:spChg>
        <pc:spChg chg="add del mod">
          <ac:chgData name="hui xu" userId="70b675938bab3b5e" providerId="LiveId" clId="{118552E8-43B1-4B11-9582-8C4002339A39}" dt="2020-06-12T14:14:29.355" v="27"/>
          <ac:spMkLst>
            <pc:docMk/>
            <pc:sldMk cId="3461766264" sldId="441"/>
            <ac:spMk id="7" creationId="{43CB3857-A489-479E-A77D-68F4FE503711}"/>
          </ac:spMkLst>
        </pc:spChg>
        <pc:spChg chg="add del mod">
          <ac:chgData name="hui xu" userId="70b675938bab3b5e" providerId="LiveId" clId="{118552E8-43B1-4B11-9582-8C4002339A39}" dt="2020-06-12T14:14:32.150" v="29"/>
          <ac:spMkLst>
            <pc:docMk/>
            <pc:sldMk cId="3461766264" sldId="441"/>
            <ac:spMk id="8" creationId="{A3B5C90F-3ADC-46EE-8BC5-52930B1B4C34}"/>
          </ac:spMkLst>
        </pc:spChg>
        <pc:spChg chg="add mod">
          <ac:chgData name="hui xu" userId="70b675938bab3b5e" providerId="LiveId" clId="{118552E8-43B1-4B11-9582-8C4002339A39}" dt="2020-06-12T14:15:08.125" v="44" actId="27636"/>
          <ac:spMkLst>
            <pc:docMk/>
            <pc:sldMk cId="3461766264" sldId="441"/>
            <ac:spMk id="9" creationId="{C4567071-7C1A-4527-97BD-A141F05C14A3}"/>
          </ac:spMkLst>
        </pc:spChg>
        <pc:picChg chg="add mod">
          <ac:chgData name="hui xu" userId="70b675938bab3b5e" providerId="LiveId" clId="{118552E8-43B1-4B11-9582-8C4002339A39}" dt="2020-06-12T14:15:17.283" v="46" actId="14100"/>
          <ac:picMkLst>
            <pc:docMk/>
            <pc:sldMk cId="3461766264" sldId="441"/>
            <ac:picMk id="4" creationId="{B6388EB0-B9CD-4683-88D2-B298DA23F95D}"/>
          </ac:picMkLst>
        </pc:picChg>
      </pc:sldChg>
      <pc:sldChg chg="del">
        <pc:chgData name="hui xu" userId="70b675938bab3b5e" providerId="LiveId" clId="{118552E8-43B1-4B11-9582-8C4002339A39}" dt="2020-06-12T14:13:17.164" v="4" actId="47"/>
        <pc:sldMkLst>
          <pc:docMk/>
          <pc:sldMk cId="3935134269" sldId="442"/>
        </pc:sldMkLst>
      </pc:sldChg>
      <pc:sldChg chg="addSp delSp modSp modTransition modAnim">
        <pc:chgData name="hui xu" userId="70b675938bab3b5e" providerId="LiveId" clId="{118552E8-43B1-4B11-9582-8C4002339A39}" dt="2020-06-16T15:01:16.786" v="4716"/>
        <pc:sldMkLst>
          <pc:docMk/>
          <pc:sldMk cId="1038709415" sldId="443"/>
        </pc:sldMkLst>
        <pc:spChg chg="mod">
          <ac:chgData name="hui xu" userId="70b675938bab3b5e" providerId="LiveId" clId="{118552E8-43B1-4B11-9582-8C4002339A39}" dt="2020-06-15T04:54:14.130" v="3253" actId="20577"/>
          <ac:spMkLst>
            <pc:docMk/>
            <pc:sldMk cId="1038709415" sldId="443"/>
            <ac:spMk id="20" creationId="{A8C40958-FD78-4265-A163-EADD9BB857B0}"/>
          </ac:spMkLst>
        </pc:spChg>
        <pc:picChg chg="add del mod">
          <ac:chgData name="hui xu" userId="70b675938bab3b5e" providerId="LiveId" clId="{118552E8-43B1-4B11-9582-8C4002339A39}" dt="2020-06-16T14:27:46.163" v="4684"/>
          <ac:picMkLst>
            <pc:docMk/>
            <pc:sldMk cId="1038709415" sldId="443"/>
            <ac:picMk id="5" creationId="{B6D5A6A2-3EE1-4408-8C3D-6AC51EEE477F}"/>
          </ac:picMkLst>
        </pc:picChg>
        <pc:picChg chg="add del mod">
          <ac:chgData name="hui xu" userId="70b675938bab3b5e" providerId="LiveId" clId="{118552E8-43B1-4B11-9582-8C4002339A39}" dt="2020-06-16T14:28:23.468" v="4685"/>
          <ac:picMkLst>
            <pc:docMk/>
            <pc:sldMk cId="1038709415" sldId="443"/>
            <ac:picMk id="21" creationId="{16068643-E564-45A2-BFE0-57D586984538}"/>
          </ac:picMkLst>
        </pc:picChg>
        <pc:picChg chg="add del mod">
          <ac:chgData name="hui xu" userId="70b675938bab3b5e" providerId="LiveId" clId="{118552E8-43B1-4B11-9582-8C4002339A39}" dt="2020-06-16T14:29:06.351" v="4686"/>
          <ac:picMkLst>
            <pc:docMk/>
            <pc:sldMk cId="1038709415" sldId="443"/>
            <ac:picMk id="22" creationId="{D2AAA069-0BE0-42C4-8C6A-008339910B11}"/>
          </ac:picMkLst>
        </pc:picChg>
        <pc:picChg chg="add del mod">
          <ac:chgData name="hui xu" userId="70b675938bab3b5e" providerId="LiveId" clId="{118552E8-43B1-4B11-9582-8C4002339A39}" dt="2020-06-16T14:29:41.469" v="4687"/>
          <ac:picMkLst>
            <pc:docMk/>
            <pc:sldMk cId="1038709415" sldId="443"/>
            <ac:picMk id="23" creationId="{2A631D40-C62F-4768-96A4-B17B47D90A00}"/>
          </ac:picMkLst>
        </pc:picChg>
        <pc:picChg chg="add del mod">
          <ac:chgData name="hui xu" userId="70b675938bab3b5e" providerId="LiveId" clId="{118552E8-43B1-4B11-9582-8C4002339A39}" dt="2020-06-16T14:30:48.392" v="4688"/>
          <ac:picMkLst>
            <pc:docMk/>
            <pc:sldMk cId="1038709415" sldId="443"/>
            <ac:picMk id="24" creationId="{93A1095F-E4EA-49BF-9286-FFB83566EBCA}"/>
          </ac:picMkLst>
        </pc:picChg>
        <pc:picChg chg="add del mod">
          <ac:chgData name="hui xu" userId="70b675938bab3b5e" providerId="LiveId" clId="{118552E8-43B1-4B11-9582-8C4002339A39}" dt="2020-06-16T15:01:16.786" v="4716"/>
          <ac:picMkLst>
            <pc:docMk/>
            <pc:sldMk cId="1038709415" sldId="443"/>
            <ac:picMk id="25" creationId="{DE385CF0-35CE-41E4-B66F-1BF18DCBB7B4}"/>
          </ac:picMkLst>
        </pc:picChg>
      </pc:sldChg>
      <pc:sldChg chg="addSp delSp modSp add mod modTransition addAnim delAnim modAnim">
        <pc:chgData name="hui xu" userId="70b675938bab3b5e" providerId="LiveId" clId="{118552E8-43B1-4B11-9582-8C4002339A39}" dt="2020-06-16T15:01:16.786" v="4716"/>
        <pc:sldMkLst>
          <pc:docMk/>
          <pc:sldMk cId="2400704862" sldId="444"/>
        </pc:sldMkLst>
        <pc:spChg chg="mod">
          <ac:chgData name="hui xu" userId="70b675938bab3b5e" providerId="LiveId" clId="{118552E8-43B1-4B11-9582-8C4002339A39}" dt="2020-06-16T09:44:33.922" v="4394" actId="20577"/>
          <ac:spMkLst>
            <pc:docMk/>
            <pc:sldMk cId="2400704862" sldId="444"/>
            <ac:spMk id="2" creationId="{C3654398-8B9C-4666-B44A-3260D6F85158}"/>
          </ac:spMkLst>
        </pc:spChg>
        <pc:spChg chg="mod ord">
          <ac:chgData name="hui xu" userId="70b675938bab3b5e" providerId="LiveId" clId="{118552E8-43B1-4B11-9582-8C4002339A39}" dt="2020-06-16T10:35:39.152" v="4648" actId="1076"/>
          <ac:spMkLst>
            <pc:docMk/>
            <pc:sldMk cId="2400704862" sldId="444"/>
            <ac:spMk id="4" creationId="{1F591A66-A97A-4B7A-9A6C-D183691456D3}"/>
          </ac:spMkLst>
        </pc:spChg>
        <pc:spChg chg="mod">
          <ac:chgData name="hui xu" userId="70b675938bab3b5e" providerId="LiveId" clId="{118552E8-43B1-4B11-9582-8C4002339A39}" dt="2020-06-16T10:35:39.152" v="4648" actId="1076"/>
          <ac:spMkLst>
            <pc:docMk/>
            <pc:sldMk cId="2400704862" sldId="444"/>
            <ac:spMk id="5" creationId="{411908EF-8507-429D-A65C-6F1ED11BE3BB}"/>
          </ac:spMkLst>
        </pc:spChg>
        <pc:spChg chg="del mod">
          <ac:chgData name="hui xu" userId="70b675938bab3b5e" providerId="LiveId" clId="{118552E8-43B1-4B11-9582-8C4002339A39}" dt="2020-06-16T10:35:34.945" v="4647" actId="21"/>
          <ac:spMkLst>
            <pc:docMk/>
            <pc:sldMk cId="2400704862" sldId="444"/>
            <ac:spMk id="7" creationId="{1BA4DF45-9ACA-544D-8AEB-15ACAC7DA179}"/>
          </ac:spMkLst>
        </pc:spChg>
        <pc:spChg chg="mod">
          <ac:chgData name="hui xu" userId="70b675938bab3b5e" providerId="LiveId" clId="{118552E8-43B1-4B11-9582-8C4002339A39}" dt="2020-06-16T10:35:39.152" v="4648" actId="1076"/>
          <ac:spMkLst>
            <pc:docMk/>
            <pc:sldMk cId="2400704862" sldId="444"/>
            <ac:spMk id="8" creationId="{18D01E2F-7761-9E49-8174-DDEDAF1C1AD2}"/>
          </ac:spMkLst>
        </pc:spChg>
        <pc:spChg chg="add del mod">
          <ac:chgData name="hui xu" userId="70b675938bab3b5e" providerId="LiveId" clId="{118552E8-43B1-4B11-9582-8C4002339A39}" dt="2020-06-16T10:12:50.555" v="4467" actId="21"/>
          <ac:spMkLst>
            <pc:docMk/>
            <pc:sldMk cId="2400704862" sldId="444"/>
            <ac:spMk id="9" creationId="{EF9966EF-1A9E-41D9-8029-B302ADD9AA6E}"/>
          </ac:spMkLst>
        </pc:spChg>
      </pc:sldChg>
      <pc:sldChg chg="modSp del mod">
        <pc:chgData name="hui xu" userId="70b675938bab3b5e" providerId="LiveId" clId="{118552E8-43B1-4B11-9582-8C4002339A39}" dt="2020-06-14T13:57:53.395" v="2226" actId="2696"/>
        <pc:sldMkLst>
          <pc:docMk/>
          <pc:sldMk cId="3125652498" sldId="444"/>
        </pc:sldMkLst>
        <pc:spChg chg="mod">
          <ac:chgData name="hui xu" userId="70b675938bab3b5e" providerId="LiveId" clId="{118552E8-43B1-4B11-9582-8C4002339A39}" dt="2020-06-14T13:25:36.209" v="2085" actId="208"/>
          <ac:spMkLst>
            <pc:docMk/>
            <pc:sldMk cId="3125652498" sldId="444"/>
            <ac:spMk id="5" creationId="{411908EF-8507-429D-A65C-6F1ED11BE3BB}"/>
          </ac:spMkLst>
        </pc:spChg>
        <pc:spChg chg="mod">
          <ac:chgData name="hui xu" userId="70b675938bab3b5e" providerId="LiveId" clId="{118552E8-43B1-4B11-9582-8C4002339A39}" dt="2020-06-14T13:25:32.558" v="2084" actId="208"/>
          <ac:spMkLst>
            <pc:docMk/>
            <pc:sldMk cId="3125652498" sldId="444"/>
            <ac:spMk id="8" creationId="{18D01E2F-7761-9E49-8174-DDEDAF1C1AD2}"/>
          </ac:spMkLst>
        </pc:spChg>
      </pc:sldChg>
      <pc:sldChg chg="addSp modSp new del mod">
        <pc:chgData name="hui xu" userId="70b675938bab3b5e" providerId="LiveId" clId="{118552E8-43B1-4B11-9582-8C4002339A39}" dt="2020-06-12T15:17:20.771" v="554" actId="2696"/>
        <pc:sldMkLst>
          <pc:docMk/>
          <pc:sldMk cId="2255683902" sldId="445"/>
        </pc:sldMkLst>
        <pc:spChg chg="mod">
          <ac:chgData name="hui xu" userId="70b675938bab3b5e" providerId="LiveId" clId="{118552E8-43B1-4B11-9582-8C4002339A39}" dt="2020-06-12T14:51:44.919" v="263"/>
          <ac:spMkLst>
            <pc:docMk/>
            <pc:sldMk cId="2255683902" sldId="445"/>
            <ac:spMk id="2" creationId="{BF49539C-2234-4D06-BA79-0C9901F9D2B9}"/>
          </ac:spMkLst>
        </pc:spChg>
        <pc:spChg chg="mod">
          <ac:chgData name="hui xu" userId="70b675938bab3b5e" providerId="LiveId" clId="{118552E8-43B1-4B11-9582-8C4002339A39}" dt="2020-06-12T14:51:44.919" v="263"/>
          <ac:spMkLst>
            <pc:docMk/>
            <pc:sldMk cId="2255683902" sldId="445"/>
            <ac:spMk id="3" creationId="{04EBB38D-BFF0-43A7-A800-E27A1F18FC37}"/>
          </ac:spMkLst>
        </pc:spChg>
        <pc:spChg chg="add mod">
          <ac:chgData name="hui xu" userId="70b675938bab3b5e" providerId="LiveId" clId="{118552E8-43B1-4B11-9582-8C4002339A39}" dt="2020-06-12T14:52:21.259" v="273" actId="15"/>
          <ac:spMkLst>
            <pc:docMk/>
            <pc:sldMk cId="2255683902" sldId="445"/>
            <ac:spMk id="4" creationId="{602F6909-0A17-49D4-9CE0-0E2FD787A48B}"/>
          </ac:spMkLst>
        </pc:spChg>
      </pc:sldChg>
      <pc:sldChg chg="del">
        <pc:chgData name="hui xu" userId="70b675938bab3b5e" providerId="LiveId" clId="{118552E8-43B1-4B11-9582-8C4002339A39}" dt="2020-06-11T01:04:27.240" v="1" actId="2696"/>
        <pc:sldMkLst>
          <pc:docMk/>
          <pc:sldMk cId="125805102" sldId="446"/>
        </pc:sldMkLst>
      </pc:sldChg>
      <pc:sldChg chg="addSp delSp modSp new mod ord modTransition modAnim">
        <pc:chgData name="hui xu" userId="70b675938bab3b5e" providerId="LiveId" clId="{118552E8-43B1-4B11-9582-8C4002339A39}" dt="2020-06-16T15:01:16.786" v="4716"/>
        <pc:sldMkLst>
          <pc:docMk/>
          <pc:sldMk cId="3605141623" sldId="446"/>
        </pc:sldMkLst>
        <pc:spChg chg="mod">
          <ac:chgData name="hui xu" userId="70b675938bab3b5e" providerId="LiveId" clId="{118552E8-43B1-4B11-9582-8C4002339A39}" dt="2020-06-16T00:25:16.115" v="3350" actId="20577"/>
          <ac:spMkLst>
            <pc:docMk/>
            <pc:sldMk cId="3605141623" sldId="446"/>
            <ac:spMk id="2" creationId="{239240AB-9807-475D-A1B9-0BB2FA2944D1}"/>
          </ac:spMkLst>
        </pc:spChg>
        <pc:spChg chg="mod">
          <ac:chgData name="hui xu" userId="70b675938bab3b5e" providerId="LiveId" clId="{118552E8-43B1-4B11-9582-8C4002339A39}" dt="2020-06-16T00:24:36.883" v="3333" actId="20577"/>
          <ac:spMkLst>
            <pc:docMk/>
            <pc:sldMk cId="3605141623" sldId="446"/>
            <ac:spMk id="4" creationId="{86439F02-0624-448B-AF14-30DD63DE7F2E}"/>
          </ac:spMkLst>
        </pc:spChg>
        <pc:picChg chg="add del mod">
          <ac:chgData name="hui xu" userId="70b675938bab3b5e" providerId="LiveId" clId="{118552E8-43B1-4B11-9582-8C4002339A39}" dt="2020-06-16T14:31:45.282" v="4690"/>
          <ac:picMkLst>
            <pc:docMk/>
            <pc:sldMk cId="3605141623" sldId="446"/>
            <ac:picMk id="5" creationId="{ADDB912F-8788-4653-B270-9C8E83FA5A93}"/>
          </ac:picMkLst>
        </pc:picChg>
        <pc:picChg chg="add del mod">
          <ac:chgData name="hui xu" userId="70b675938bab3b5e" providerId="LiveId" clId="{118552E8-43B1-4B11-9582-8C4002339A39}" dt="2020-06-16T14:31:57.002" v="4691"/>
          <ac:picMkLst>
            <pc:docMk/>
            <pc:sldMk cId="3605141623" sldId="446"/>
            <ac:picMk id="6" creationId="{45AF705B-E0AB-4505-AC3F-B66A7A33C284}"/>
          </ac:picMkLst>
        </pc:picChg>
        <pc:picChg chg="add del mod">
          <ac:chgData name="hui xu" userId="70b675938bab3b5e" providerId="LiveId" clId="{118552E8-43B1-4B11-9582-8C4002339A39}" dt="2020-06-16T14:34:05.847" v="4692"/>
          <ac:picMkLst>
            <pc:docMk/>
            <pc:sldMk cId="3605141623" sldId="446"/>
            <ac:picMk id="7" creationId="{E89016CA-EC5C-4515-B147-76EBB5EE0A6E}"/>
          </ac:picMkLst>
        </pc:picChg>
        <pc:picChg chg="add del mod">
          <ac:chgData name="hui xu" userId="70b675938bab3b5e" providerId="LiveId" clId="{118552E8-43B1-4B11-9582-8C4002339A39}" dt="2020-06-16T15:01:16.786" v="4716"/>
          <ac:picMkLst>
            <pc:docMk/>
            <pc:sldMk cId="3605141623" sldId="446"/>
            <ac:picMk id="8" creationId="{C0716E12-1542-4EDD-A641-790DDDAB07E8}"/>
          </ac:picMkLst>
        </pc:picChg>
      </pc:sldChg>
      <pc:sldChg chg="addSp delSp modSp new mod modTransition modAnim">
        <pc:chgData name="hui xu" userId="70b675938bab3b5e" providerId="LiveId" clId="{118552E8-43B1-4B11-9582-8C4002339A39}" dt="2020-06-16T15:01:16.786" v="4716"/>
        <pc:sldMkLst>
          <pc:docMk/>
          <pc:sldMk cId="2029993544" sldId="447"/>
        </pc:sldMkLst>
        <pc:spChg chg="mod">
          <ac:chgData name="hui xu" userId="70b675938bab3b5e" providerId="LiveId" clId="{118552E8-43B1-4B11-9582-8C4002339A39}" dt="2020-06-12T14:48:42.117" v="244"/>
          <ac:spMkLst>
            <pc:docMk/>
            <pc:sldMk cId="2029993544" sldId="447"/>
            <ac:spMk id="2" creationId="{7466B0FE-6A46-409E-B68B-C08D8E4893DB}"/>
          </ac:spMkLst>
        </pc:spChg>
        <pc:spChg chg="mod">
          <ac:chgData name="hui xu" userId="70b675938bab3b5e" providerId="LiveId" clId="{118552E8-43B1-4B11-9582-8C4002339A39}" dt="2020-06-12T14:48:54.598" v="252" actId="20577"/>
          <ac:spMkLst>
            <pc:docMk/>
            <pc:sldMk cId="2029993544" sldId="447"/>
            <ac:spMk id="4" creationId="{2A5E0715-8345-4164-AE02-8D0C1566EF64}"/>
          </ac:spMkLst>
        </pc:spChg>
        <pc:spChg chg="add del mod">
          <ac:chgData name="hui xu" userId="70b675938bab3b5e" providerId="LiveId" clId="{118552E8-43B1-4B11-9582-8C4002339A39}" dt="2020-06-16T01:30:53.905" v="3533" actId="21"/>
          <ac:spMkLst>
            <pc:docMk/>
            <pc:sldMk cId="2029993544" sldId="447"/>
            <ac:spMk id="7" creationId="{46FF0959-38B9-4B2E-B287-F41BC98A12E1}"/>
          </ac:spMkLst>
        </pc:spChg>
        <pc:spChg chg="add del mod">
          <ac:chgData name="hui xu" userId="70b675938bab3b5e" providerId="LiveId" clId="{118552E8-43B1-4B11-9582-8C4002339A39}" dt="2020-06-12T14:51:41.278" v="262"/>
          <ac:spMkLst>
            <pc:docMk/>
            <pc:sldMk cId="2029993544" sldId="447"/>
            <ac:spMk id="7" creationId="{FA92B986-F5B0-4889-98E8-F7ACD2716151}"/>
          </ac:spMkLst>
        </pc:spChg>
        <pc:spChg chg="add mod">
          <ac:chgData name="hui xu" userId="70b675938bab3b5e" providerId="LiveId" clId="{118552E8-43B1-4B11-9582-8C4002339A39}" dt="2020-06-16T01:39:31.209" v="3684" actId="1076"/>
          <ac:spMkLst>
            <pc:docMk/>
            <pc:sldMk cId="2029993544" sldId="447"/>
            <ac:spMk id="8" creationId="{97424C94-51BF-4534-B17B-D3F27C0135CD}"/>
          </ac:spMkLst>
        </pc:spChg>
        <pc:spChg chg="add mod">
          <ac:chgData name="hui xu" userId="70b675938bab3b5e" providerId="LiveId" clId="{118552E8-43B1-4B11-9582-8C4002339A39}" dt="2020-06-16T01:32:15.200" v="3634"/>
          <ac:spMkLst>
            <pc:docMk/>
            <pc:sldMk cId="2029993544" sldId="447"/>
            <ac:spMk id="9" creationId="{19C39B22-10D8-4601-9094-CFF16EFF3365}"/>
          </ac:spMkLst>
        </pc:spChg>
        <pc:picChg chg="add mod">
          <ac:chgData name="hui xu" userId="70b675938bab3b5e" providerId="LiveId" clId="{118552E8-43B1-4B11-9582-8C4002339A39}" dt="2020-06-16T01:42:14.861" v="3693" actId="1076"/>
          <ac:picMkLst>
            <pc:docMk/>
            <pc:sldMk cId="2029993544" sldId="447"/>
            <ac:picMk id="5" creationId="{6C7DC27D-52D0-4A59-A2A9-6DDD6927A356}"/>
          </ac:picMkLst>
        </pc:picChg>
        <pc:picChg chg="add mod">
          <ac:chgData name="hui xu" userId="70b675938bab3b5e" providerId="LiveId" clId="{118552E8-43B1-4B11-9582-8C4002339A39}" dt="2020-06-16T01:42:11.954" v="3691" actId="1076"/>
          <ac:picMkLst>
            <pc:docMk/>
            <pc:sldMk cId="2029993544" sldId="447"/>
            <ac:picMk id="6" creationId="{ABBE7917-8274-443E-95EC-735DA4918FD4}"/>
          </ac:picMkLst>
        </pc:picChg>
        <pc:picChg chg="add del mod">
          <ac:chgData name="hui xu" userId="70b675938bab3b5e" providerId="LiveId" clId="{118552E8-43B1-4B11-9582-8C4002339A39}" dt="2020-06-16T15:01:16.786" v="4716"/>
          <ac:picMkLst>
            <pc:docMk/>
            <pc:sldMk cId="2029993544" sldId="447"/>
            <ac:picMk id="10" creationId="{E2E94304-E373-465F-9B59-C247498D3BE6}"/>
          </ac:picMkLst>
        </pc:picChg>
      </pc:sldChg>
      <pc:sldChg chg="addSp delSp modSp new mod modTransition modAnim">
        <pc:chgData name="hui xu" userId="70b675938bab3b5e" providerId="LiveId" clId="{118552E8-43B1-4B11-9582-8C4002339A39}" dt="2020-06-16T15:01:16.786" v="4716"/>
        <pc:sldMkLst>
          <pc:docMk/>
          <pc:sldMk cId="743715295" sldId="448"/>
        </pc:sldMkLst>
        <pc:spChg chg="del">
          <ac:chgData name="hui xu" userId="70b675938bab3b5e" providerId="LiveId" clId="{118552E8-43B1-4B11-9582-8C4002339A39}" dt="2020-06-12T14:58:36.478" v="310" actId="21"/>
          <ac:spMkLst>
            <pc:docMk/>
            <pc:sldMk cId="743715295" sldId="448"/>
            <ac:spMk id="2" creationId="{7C920F4F-6981-42B7-A53D-90E4A9C07792}"/>
          </ac:spMkLst>
        </pc:spChg>
        <pc:spChg chg="add mod">
          <ac:chgData name="hui xu" userId="70b675938bab3b5e" providerId="LiveId" clId="{118552E8-43B1-4B11-9582-8C4002339A39}" dt="2020-06-16T01:45:49.116" v="3694" actId="113"/>
          <ac:spMkLst>
            <pc:docMk/>
            <pc:sldMk cId="743715295" sldId="448"/>
            <ac:spMk id="2" creationId="{94F6AC64-A5E4-4CC4-A490-C48660811CA0}"/>
          </ac:spMkLst>
        </pc:spChg>
        <pc:spChg chg="add del mod">
          <ac:chgData name="hui xu" userId="70b675938bab3b5e" providerId="LiveId" clId="{118552E8-43B1-4B11-9582-8C4002339A39}" dt="2020-06-12T15:19:23.234" v="606" actId="21"/>
          <ac:spMkLst>
            <pc:docMk/>
            <pc:sldMk cId="743715295" sldId="448"/>
            <ac:spMk id="6" creationId="{07A5F1BB-86A4-410A-B311-36375C0AD390}"/>
          </ac:spMkLst>
        </pc:spChg>
        <pc:spChg chg="add mod">
          <ac:chgData name="hui xu" userId="70b675938bab3b5e" providerId="LiveId" clId="{118552E8-43B1-4B11-9582-8C4002339A39}" dt="2020-06-16T01:40:00.168" v="3688"/>
          <ac:spMkLst>
            <pc:docMk/>
            <pc:sldMk cId="743715295" sldId="448"/>
            <ac:spMk id="6" creationId="{68596C2D-76C1-4BBE-9BAE-59819397BDC1}"/>
          </ac:spMkLst>
        </pc:spChg>
        <pc:spChg chg="add del mod">
          <ac:chgData name="hui xu" userId="70b675938bab3b5e" providerId="LiveId" clId="{118552E8-43B1-4B11-9582-8C4002339A39}" dt="2020-06-12T15:57:07.830" v="1021" actId="21"/>
          <ac:spMkLst>
            <pc:docMk/>
            <pc:sldMk cId="743715295" sldId="448"/>
            <ac:spMk id="7" creationId="{1FC99BE9-AE3E-4EFC-AB67-3E1241F946C9}"/>
          </ac:spMkLst>
        </pc:spChg>
        <pc:picChg chg="add del mod">
          <ac:chgData name="hui xu" userId="70b675938bab3b5e" providerId="LiveId" clId="{118552E8-43B1-4B11-9582-8C4002339A39}" dt="2020-06-16T14:43:23.169" v="4702"/>
          <ac:picMkLst>
            <pc:docMk/>
            <pc:sldMk cId="743715295" sldId="448"/>
            <ac:picMk id="4" creationId="{9489E342-7B24-4EB8-95FB-36417728C257}"/>
          </ac:picMkLst>
        </pc:picChg>
        <pc:picChg chg="add del mod">
          <ac:chgData name="hui xu" userId="70b675938bab3b5e" providerId="LiveId" clId="{118552E8-43B1-4B11-9582-8C4002339A39}" dt="2020-06-12T14:59:41.966" v="313" actId="478"/>
          <ac:picMkLst>
            <pc:docMk/>
            <pc:sldMk cId="743715295" sldId="448"/>
            <ac:picMk id="4" creationId="{C6DF6627-CBC0-4DFD-A94C-3BEC5042E8ED}"/>
          </ac:picMkLst>
        </pc:picChg>
        <pc:picChg chg="add mod modCrop">
          <ac:chgData name="hui xu" userId="70b675938bab3b5e" providerId="LiveId" clId="{118552E8-43B1-4B11-9582-8C4002339A39}" dt="2020-06-16T01:40:02.792" v="3689" actId="1076"/>
          <ac:picMkLst>
            <pc:docMk/>
            <pc:sldMk cId="743715295" sldId="448"/>
            <ac:picMk id="5" creationId="{48E19414-2D07-4C43-AB3C-EC88AFB3495C}"/>
          </ac:picMkLst>
        </pc:picChg>
        <pc:picChg chg="add del mod">
          <ac:chgData name="hui xu" userId="70b675938bab3b5e" providerId="LiveId" clId="{118552E8-43B1-4B11-9582-8C4002339A39}" dt="2020-06-16T15:01:16.786" v="4716"/>
          <ac:picMkLst>
            <pc:docMk/>
            <pc:sldMk cId="743715295" sldId="448"/>
            <ac:picMk id="7" creationId="{9F2A51AF-862D-4CEF-AAF9-8DB4D35CC0E8}"/>
          </ac:picMkLst>
        </pc:picChg>
      </pc:sldChg>
      <pc:sldChg chg="del">
        <pc:chgData name="hui xu" userId="70b675938bab3b5e" providerId="LiveId" clId="{118552E8-43B1-4B11-9582-8C4002339A39}" dt="2020-06-11T01:04:39.439" v="2" actId="2696"/>
        <pc:sldMkLst>
          <pc:docMk/>
          <pc:sldMk cId="3392955212" sldId="448"/>
        </pc:sldMkLst>
      </pc:sldChg>
      <pc:sldChg chg="addSp delSp modSp new mod modTransition modAnim">
        <pc:chgData name="hui xu" userId="70b675938bab3b5e" providerId="LiveId" clId="{118552E8-43B1-4B11-9582-8C4002339A39}" dt="2020-06-16T15:01:16.786" v="4716"/>
        <pc:sldMkLst>
          <pc:docMk/>
          <pc:sldMk cId="1424359614" sldId="449"/>
        </pc:sldMkLst>
        <pc:spChg chg="mod">
          <ac:chgData name="hui xu" userId="70b675938bab3b5e" providerId="LiveId" clId="{118552E8-43B1-4B11-9582-8C4002339A39}" dt="2020-06-12T15:14:17.846" v="535"/>
          <ac:spMkLst>
            <pc:docMk/>
            <pc:sldMk cId="1424359614" sldId="449"/>
            <ac:spMk id="2" creationId="{3C77B516-6840-4BC3-AEBA-9A6400D6A709}"/>
          </ac:spMkLst>
        </pc:spChg>
        <pc:spChg chg="mod">
          <ac:chgData name="hui xu" userId="70b675938bab3b5e" providerId="LiveId" clId="{118552E8-43B1-4B11-9582-8C4002339A39}" dt="2020-06-12T15:14:17.846" v="535"/>
          <ac:spMkLst>
            <pc:docMk/>
            <pc:sldMk cId="1424359614" sldId="449"/>
            <ac:spMk id="3" creationId="{F1D35B5F-F730-4B63-97F3-5EAD358D5F0B}"/>
          </ac:spMkLst>
        </pc:spChg>
        <pc:spChg chg="add mod">
          <ac:chgData name="hui xu" userId="70b675938bab3b5e" providerId="LiveId" clId="{118552E8-43B1-4B11-9582-8C4002339A39}" dt="2020-06-16T02:56:46.680" v="4053" actId="20577"/>
          <ac:spMkLst>
            <pc:docMk/>
            <pc:sldMk cId="1424359614" sldId="449"/>
            <ac:spMk id="4" creationId="{6657DA63-751B-42C4-BECB-1BD20979FC54}"/>
          </ac:spMkLst>
        </pc:spChg>
        <pc:spChg chg="add mod">
          <ac:chgData name="hui xu" userId="70b675938bab3b5e" providerId="LiveId" clId="{118552E8-43B1-4B11-9582-8C4002339A39}" dt="2020-06-12T15:36:53.541" v="728" actId="164"/>
          <ac:spMkLst>
            <pc:docMk/>
            <pc:sldMk cId="1424359614" sldId="449"/>
            <ac:spMk id="7" creationId="{54968718-8243-41FE-B427-B9E635242BEE}"/>
          </ac:spMkLst>
        </pc:spChg>
        <pc:spChg chg="add mod">
          <ac:chgData name="hui xu" userId="70b675938bab3b5e" providerId="LiveId" clId="{118552E8-43B1-4B11-9582-8C4002339A39}" dt="2020-06-12T15:36:53.541" v="728" actId="164"/>
          <ac:spMkLst>
            <pc:docMk/>
            <pc:sldMk cId="1424359614" sldId="449"/>
            <ac:spMk id="8" creationId="{99BE1667-FA9B-4428-BCAF-ACAAFD22E940}"/>
          </ac:spMkLst>
        </pc:spChg>
        <pc:spChg chg="mod">
          <ac:chgData name="hui xu" userId="70b675938bab3b5e" providerId="LiveId" clId="{118552E8-43B1-4B11-9582-8C4002339A39}" dt="2020-06-12T15:36:58.776" v="730"/>
          <ac:spMkLst>
            <pc:docMk/>
            <pc:sldMk cId="1424359614" sldId="449"/>
            <ac:spMk id="11" creationId="{4A81ECC6-90C3-407D-8CAB-C086B12EC8CD}"/>
          </ac:spMkLst>
        </pc:spChg>
        <pc:spChg chg="mod">
          <ac:chgData name="hui xu" userId="70b675938bab3b5e" providerId="LiveId" clId="{118552E8-43B1-4B11-9582-8C4002339A39}" dt="2020-06-12T15:37:34.515" v="733" actId="1076"/>
          <ac:spMkLst>
            <pc:docMk/>
            <pc:sldMk cId="1424359614" sldId="449"/>
            <ac:spMk id="12" creationId="{888C3FF4-D00D-4525-8412-76174308EA32}"/>
          </ac:spMkLst>
        </pc:spChg>
        <pc:spChg chg="add mod">
          <ac:chgData name="hui xu" userId="70b675938bab3b5e" providerId="LiveId" clId="{118552E8-43B1-4B11-9582-8C4002339A39}" dt="2020-06-12T15:38:10.401" v="756" actId="164"/>
          <ac:spMkLst>
            <pc:docMk/>
            <pc:sldMk cId="1424359614" sldId="449"/>
            <ac:spMk id="13" creationId="{CF93E980-A8CF-4EE6-8FF4-E654CF1AE704}"/>
          </ac:spMkLst>
        </pc:spChg>
        <pc:spChg chg="add mod">
          <ac:chgData name="hui xu" userId="70b675938bab3b5e" providerId="LiveId" clId="{118552E8-43B1-4B11-9582-8C4002339A39}" dt="2020-06-12T15:38:10.401" v="756" actId="164"/>
          <ac:spMkLst>
            <pc:docMk/>
            <pc:sldMk cId="1424359614" sldId="449"/>
            <ac:spMk id="14" creationId="{806C131F-3E9E-4259-B87A-055EF32C0EA9}"/>
          </ac:spMkLst>
        </pc:spChg>
        <pc:spChg chg="add mod">
          <ac:chgData name="hui xu" userId="70b675938bab3b5e" providerId="LiveId" clId="{118552E8-43B1-4B11-9582-8C4002339A39}" dt="2020-06-16T02:46:48.934" v="3879" actId="1076"/>
          <ac:spMkLst>
            <pc:docMk/>
            <pc:sldMk cId="1424359614" sldId="449"/>
            <ac:spMk id="17" creationId="{B79DC7B3-2D5B-41B2-9E81-B1CBA8954521}"/>
          </ac:spMkLst>
        </pc:spChg>
        <pc:spChg chg="mod">
          <ac:chgData name="hui xu" userId="70b675938bab3b5e" providerId="LiveId" clId="{118552E8-43B1-4B11-9582-8C4002339A39}" dt="2020-06-12T15:38:18.662" v="759"/>
          <ac:spMkLst>
            <pc:docMk/>
            <pc:sldMk cId="1424359614" sldId="449"/>
            <ac:spMk id="18" creationId="{B2C0A58C-AD9F-46E6-B7E4-585A9EBCF77C}"/>
          </ac:spMkLst>
        </pc:spChg>
        <pc:spChg chg="mod">
          <ac:chgData name="hui xu" userId="70b675938bab3b5e" providerId="LiveId" clId="{118552E8-43B1-4B11-9582-8C4002339A39}" dt="2020-06-12T15:38:18.662" v="759"/>
          <ac:spMkLst>
            <pc:docMk/>
            <pc:sldMk cId="1424359614" sldId="449"/>
            <ac:spMk id="19" creationId="{D18E23E3-CFD1-4A81-B62F-39375BE3E674}"/>
          </ac:spMkLst>
        </pc:spChg>
        <pc:spChg chg="mod">
          <ac:chgData name="hui xu" userId="70b675938bab3b5e" providerId="LiveId" clId="{118552E8-43B1-4B11-9582-8C4002339A39}" dt="2020-06-12T15:38:18.662" v="759"/>
          <ac:spMkLst>
            <pc:docMk/>
            <pc:sldMk cId="1424359614" sldId="449"/>
            <ac:spMk id="20" creationId="{B0D12F70-CE39-42CC-93A9-F4E6706CFEB5}"/>
          </ac:spMkLst>
        </pc:spChg>
        <pc:spChg chg="mod">
          <ac:chgData name="hui xu" userId="70b675938bab3b5e" providerId="LiveId" clId="{118552E8-43B1-4B11-9582-8C4002339A39}" dt="2020-06-12T15:38:18.662" v="759"/>
          <ac:spMkLst>
            <pc:docMk/>
            <pc:sldMk cId="1424359614" sldId="449"/>
            <ac:spMk id="21" creationId="{756FB37E-A139-4CB1-8CE2-08EFCE1269CA}"/>
          </ac:spMkLst>
        </pc:spChg>
        <pc:spChg chg="mod">
          <ac:chgData name="hui xu" userId="70b675938bab3b5e" providerId="LiveId" clId="{118552E8-43B1-4B11-9582-8C4002339A39}" dt="2020-06-12T15:38:39.394" v="764"/>
          <ac:spMkLst>
            <pc:docMk/>
            <pc:sldMk cId="1424359614" sldId="449"/>
            <ac:spMk id="24" creationId="{316E2C31-9524-4BE5-8809-C555E3EA0754}"/>
          </ac:spMkLst>
        </pc:spChg>
        <pc:spChg chg="mod">
          <ac:chgData name="hui xu" userId="70b675938bab3b5e" providerId="LiveId" clId="{118552E8-43B1-4B11-9582-8C4002339A39}" dt="2020-06-12T15:38:39.394" v="764"/>
          <ac:spMkLst>
            <pc:docMk/>
            <pc:sldMk cId="1424359614" sldId="449"/>
            <ac:spMk id="25" creationId="{0B5EA873-8D3C-4910-8EC9-035CC825CB26}"/>
          </ac:spMkLst>
        </pc:spChg>
        <pc:spChg chg="add mod">
          <ac:chgData name="hui xu" userId="70b675938bab3b5e" providerId="LiveId" clId="{118552E8-43B1-4B11-9582-8C4002339A39}" dt="2020-06-16T02:46:48.934" v="3879" actId="1076"/>
          <ac:spMkLst>
            <pc:docMk/>
            <pc:sldMk cId="1424359614" sldId="449"/>
            <ac:spMk id="25" creationId="{581C121F-D235-47D5-B29F-AC7CC9C1F1B6}"/>
          </ac:spMkLst>
        </pc:spChg>
        <pc:spChg chg="mod">
          <ac:chgData name="hui xu" userId="70b675938bab3b5e" providerId="LiveId" clId="{118552E8-43B1-4B11-9582-8C4002339A39}" dt="2020-06-12T15:38:39.394" v="764"/>
          <ac:spMkLst>
            <pc:docMk/>
            <pc:sldMk cId="1424359614" sldId="449"/>
            <ac:spMk id="26" creationId="{01B63582-E7B5-4B52-8348-5B9AABF5B50B}"/>
          </ac:spMkLst>
        </pc:spChg>
        <pc:spChg chg="mod">
          <ac:chgData name="hui xu" userId="70b675938bab3b5e" providerId="LiveId" clId="{118552E8-43B1-4B11-9582-8C4002339A39}" dt="2020-06-12T15:38:39.394" v="764"/>
          <ac:spMkLst>
            <pc:docMk/>
            <pc:sldMk cId="1424359614" sldId="449"/>
            <ac:spMk id="27" creationId="{6886EC95-34D6-4323-8D7B-8E6FA1B89ECB}"/>
          </ac:spMkLst>
        </pc:spChg>
        <pc:spChg chg="mod">
          <ac:chgData name="hui xu" userId="70b675938bab3b5e" providerId="LiveId" clId="{118552E8-43B1-4B11-9582-8C4002339A39}" dt="2020-06-12T15:40:52.497" v="790"/>
          <ac:spMkLst>
            <pc:docMk/>
            <pc:sldMk cId="1424359614" sldId="449"/>
            <ac:spMk id="51" creationId="{AA065820-5365-4FF0-A99E-09D997E4DA4C}"/>
          </ac:spMkLst>
        </pc:spChg>
        <pc:spChg chg="mod">
          <ac:chgData name="hui xu" userId="70b675938bab3b5e" providerId="LiveId" clId="{118552E8-43B1-4B11-9582-8C4002339A39}" dt="2020-06-12T15:40:52.497" v="790"/>
          <ac:spMkLst>
            <pc:docMk/>
            <pc:sldMk cId="1424359614" sldId="449"/>
            <ac:spMk id="52" creationId="{5BE9D5E9-2A11-4685-AD71-35337D1A965D}"/>
          </ac:spMkLst>
        </pc:spChg>
        <pc:spChg chg="mod">
          <ac:chgData name="hui xu" userId="70b675938bab3b5e" providerId="LiveId" clId="{118552E8-43B1-4B11-9582-8C4002339A39}" dt="2020-06-12T15:42:06.709" v="811" actId="14100"/>
          <ac:spMkLst>
            <pc:docMk/>
            <pc:sldMk cId="1424359614" sldId="449"/>
            <ac:spMk id="53" creationId="{8978BAA1-372E-43E9-B5A0-6E7E4FB67EF0}"/>
          </ac:spMkLst>
        </pc:spChg>
        <pc:spChg chg="del mod">
          <ac:chgData name="hui xu" userId="70b675938bab3b5e" providerId="LiveId" clId="{118552E8-43B1-4B11-9582-8C4002339A39}" dt="2020-06-12T15:42:01.913" v="810" actId="21"/>
          <ac:spMkLst>
            <pc:docMk/>
            <pc:sldMk cId="1424359614" sldId="449"/>
            <ac:spMk id="54" creationId="{153FEBE0-DF85-4D42-A0E3-5103DC8C6285}"/>
          </ac:spMkLst>
        </pc:spChg>
        <pc:grpChg chg="add mod">
          <ac:chgData name="hui xu" userId="70b675938bab3b5e" providerId="LiveId" clId="{118552E8-43B1-4B11-9582-8C4002339A39}" dt="2020-06-12T16:12:27.036" v="1172" actId="164"/>
          <ac:grpSpMkLst>
            <pc:docMk/>
            <pc:sldMk cId="1424359614" sldId="449"/>
            <ac:grpSpMk id="9" creationId="{46E862CF-833E-49EF-80DB-B7788006C73F}"/>
          </ac:grpSpMkLst>
        </pc:grpChg>
        <pc:grpChg chg="add mod">
          <ac:chgData name="hui xu" userId="70b675938bab3b5e" providerId="LiveId" clId="{118552E8-43B1-4B11-9582-8C4002339A39}" dt="2020-06-12T15:38:10.401" v="756" actId="164"/>
          <ac:grpSpMkLst>
            <pc:docMk/>
            <pc:sldMk cId="1424359614" sldId="449"/>
            <ac:grpSpMk id="10" creationId="{E4622560-8C45-47A9-BD29-92C3098FBA1E}"/>
          </ac:grpSpMkLst>
        </pc:grpChg>
        <pc:grpChg chg="add mod">
          <ac:chgData name="hui xu" userId="70b675938bab3b5e" providerId="LiveId" clId="{118552E8-43B1-4B11-9582-8C4002339A39}" dt="2020-06-12T16:12:27.036" v="1172" actId="164"/>
          <ac:grpSpMkLst>
            <pc:docMk/>
            <pc:sldMk cId="1424359614" sldId="449"/>
            <ac:grpSpMk id="15" creationId="{CFC57107-D868-4674-AE92-7BA7C3EC6F2B}"/>
          </ac:grpSpMkLst>
        </pc:grpChg>
        <pc:grpChg chg="add del mod">
          <ac:chgData name="hui xu" userId="70b675938bab3b5e" providerId="LiveId" clId="{118552E8-43B1-4B11-9582-8C4002339A39}" dt="2020-06-12T15:38:25.023" v="762"/>
          <ac:grpSpMkLst>
            <pc:docMk/>
            <pc:sldMk cId="1424359614" sldId="449"/>
            <ac:grpSpMk id="16" creationId="{4E7C5EEF-D147-4AD1-A763-FADFE14D4933}"/>
          </ac:grpSpMkLst>
        </pc:grpChg>
        <pc:grpChg chg="mod">
          <ac:chgData name="hui xu" userId="70b675938bab3b5e" providerId="LiveId" clId="{118552E8-43B1-4B11-9582-8C4002339A39}" dt="2020-06-12T15:38:18.662" v="759"/>
          <ac:grpSpMkLst>
            <pc:docMk/>
            <pc:sldMk cId="1424359614" sldId="449"/>
            <ac:grpSpMk id="17" creationId="{F244D081-953E-45A8-9D63-0C8B4A9F092C}"/>
          </ac:grpSpMkLst>
        </pc:grpChg>
        <pc:grpChg chg="add del mod">
          <ac:chgData name="hui xu" userId="70b675938bab3b5e" providerId="LiveId" clId="{118552E8-43B1-4B11-9582-8C4002339A39}" dt="2020-06-12T15:44:22.947" v="841" actId="21"/>
          <ac:grpSpMkLst>
            <pc:docMk/>
            <pc:sldMk cId="1424359614" sldId="449"/>
            <ac:grpSpMk id="22" creationId="{E93D2632-BD09-46F4-91A8-067C97B18034}"/>
          </ac:grpSpMkLst>
        </pc:grpChg>
        <pc:grpChg chg="mod">
          <ac:chgData name="hui xu" userId="70b675938bab3b5e" providerId="LiveId" clId="{118552E8-43B1-4B11-9582-8C4002339A39}" dt="2020-06-12T15:38:39.394" v="764"/>
          <ac:grpSpMkLst>
            <pc:docMk/>
            <pc:sldMk cId="1424359614" sldId="449"/>
            <ac:grpSpMk id="23" creationId="{5012BFA0-59B5-478B-B14C-58E2298ED07B}"/>
          </ac:grpSpMkLst>
        </pc:grpChg>
        <pc:grpChg chg="add mod">
          <ac:chgData name="hui xu" userId="70b675938bab3b5e" providerId="LiveId" clId="{118552E8-43B1-4B11-9582-8C4002339A39}" dt="2020-06-12T16:12:27.036" v="1172" actId="164"/>
          <ac:grpSpMkLst>
            <pc:docMk/>
            <pc:sldMk cId="1424359614" sldId="449"/>
            <ac:grpSpMk id="49" creationId="{A68B6931-C8F4-4273-B5B5-95884A82CB85}"/>
          </ac:grpSpMkLst>
        </pc:grpChg>
        <pc:grpChg chg="del mod">
          <ac:chgData name="hui xu" userId="70b675938bab3b5e" providerId="LiveId" clId="{118552E8-43B1-4B11-9582-8C4002339A39}" dt="2020-06-12T15:42:01.913" v="810" actId="21"/>
          <ac:grpSpMkLst>
            <pc:docMk/>
            <pc:sldMk cId="1424359614" sldId="449"/>
            <ac:grpSpMk id="50" creationId="{7DAA5753-6004-4E23-854F-DAF1E6D0FD02}"/>
          </ac:grpSpMkLst>
        </pc:grpChg>
        <pc:grpChg chg="add mod">
          <ac:chgData name="hui xu" userId="70b675938bab3b5e" providerId="LiveId" clId="{118552E8-43B1-4B11-9582-8C4002339A39}" dt="2020-06-16T02:46:48.934" v="3879" actId="1076"/>
          <ac:grpSpMkLst>
            <pc:docMk/>
            <pc:sldMk cId="1424359614" sldId="449"/>
            <ac:grpSpMk id="75" creationId="{7B5300DF-D986-4105-A664-97BC98055409}"/>
          </ac:grpSpMkLst>
        </pc:grpChg>
        <pc:picChg chg="add del mod">
          <ac:chgData name="hui xu" userId="70b675938bab3b5e" providerId="LiveId" clId="{118552E8-43B1-4B11-9582-8C4002339A39}" dt="2020-06-16T15:01:16.786" v="4716"/>
          <ac:picMkLst>
            <pc:docMk/>
            <pc:sldMk cId="1424359614" sldId="449"/>
            <ac:picMk id="5" creationId="{48038FED-81B5-4484-9759-BC893461FEAA}"/>
          </ac:picMkLst>
        </pc:picChg>
        <pc:picChg chg="add del mod">
          <ac:chgData name="hui xu" userId="70b675938bab3b5e" providerId="LiveId" clId="{118552E8-43B1-4B11-9582-8C4002339A39}" dt="2020-06-12T15:36:30.528" v="708" actId="21"/>
          <ac:picMkLst>
            <pc:docMk/>
            <pc:sldMk cId="1424359614" sldId="449"/>
            <ac:picMk id="5" creationId="{F26916BE-0BCB-4DE2-A807-32FB68453FB0}"/>
          </ac:picMkLst>
        </pc:picChg>
        <pc:picChg chg="add del mod modCrop">
          <ac:chgData name="hui xu" userId="70b675938bab3b5e" providerId="LiveId" clId="{118552E8-43B1-4B11-9582-8C4002339A39}" dt="2020-06-12T15:38:15.878" v="758" actId="21"/>
          <ac:picMkLst>
            <pc:docMk/>
            <pc:sldMk cId="1424359614" sldId="449"/>
            <ac:picMk id="6" creationId="{DF59B7D6-7635-44DB-B4CF-C6F7DBF08F42}"/>
          </ac:picMkLst>
        </pc:picChg>
        <pc:cxnChg chg="add mod">
          <ac:chgData name="hui xu" userId="70b675938bab3b5e" providerId="LiveId" clId="{118552E8-43B1-4B11-9582-8C4002339A39}" dt="2020-06-16T02:46:48.934" v="3879" actId="1076"/>
          <ac:cxnSpMkLst>
            <pc:docMk/>
            <pc:sldMk cId="1424359614" sldId="449"/>
            <ac:cxnSpMk id="6" creationId="{3A30162A-C127-4E04-A132-59B08CBAC8F7}"/>
          </ac:cxnSpMkLst>
        </pc:cxnChg>
        <pc:cxnChg chg="add mod">
          <ac:chgData name="hui xu" userId="70b675938bab3b5e" providerId="LiveId" clId="{118552E8-43B1-4B11-9582-8C4002339A39}" dt="2020-06-12T16:12:27.036" v="1172" actId="164"/>
          <ac:cxnSpMkLst>
            <pc:docMk/>
            <pc:sldMk cId="1424359614" sldId="449"/>
            <ac:cxnSpMk id="29" creationId="{93DCAAEA-7045-4AD7-9850-80B4C399855F}"/>
          </ac:cxnSpMkLst>
        </pc:cxnChg>
        <pc:cxnChg chg="add mod">
          <ac:chgData name="hui xu" userId="70b675938bab3b5e" providerId="LiveId" clId="{118552E8-43B1-4B11-9582-8C4002339A39}" dt="2020-06-12T16:12:27.036" v="1172" actId="164"/>
          <ac:cxnSpMkLst>
            <pc:docMk/>
            <pc:sldMk cId="1424359614" sldId="449"/>
            <ac:cxnSpMk id="30" creationId="{38F9A39F-BCEC-4A1A-9149-A060C15F2627}"/>
          </ac:cxnSpMkLst>
        </pc:cxnChg>
        <pc:cxnChg chg="add del mod">
          <ac:chgData name="hui xu" userId="70b675938bab3b5e" providerId="LiveId" clId="{118552E8-43B1-4B11-9582-8C4002339A39}" dt="2020-06-12T16:12:27.036" v="1172" actId="164"/>
          <ac:cxnSpMkLst>
            <pc:docMk/>
            <pc:sldMk cId="1424359614" sldId="449"/>
            <ac:cxnSpMk id="34" creationId="{9652E3A8-76CD-4C93-AA4C-3BE61931934A}"/>
          </ac:cxnSpMkLst>
        </pc:cxnChg>
        <pc:cxnChg chg="add del mod">
          <ac:chgData name="hui xu" userId="70b675938bab3b5e" providerId="LiveId" clId="{118552E8-43B1-4B11-9582-8C4002339A39}" dt="2020-06-12T15:44:29.752" v="842" actId="21"/>
          <ac:cxnSpMkLst>
            <pc:docMk/>
            <pc:sldMk cId="1424359614" sldId="449"/>
            <ac:cxnSpMk id="37" creationId="{D34A6F99-AF63-4566-9B22-B6B4861698A2}"/>
          </ac:cxnSpMkLst>
        </pc:cxnChg>
        <pc:cxnChg chg="add mod">
          <ac:chgData name="hui xu" userId="70b675938bab3b5e" providerId="LiveId" clId="{118552E8-43B1-4B11-9582-8C4002339A39}" dt="2020-06-12T16:12:27.036" v="1172" actId="164"/>
          <ac:cxnSpMkLst>
            <pc:docMk/>
            <pc:sldMk cId="1424359614" sldId="449"/>
            <ac:cxnSpMk id="40" creationId="{F92CCAD4-D1B7-438A-A552-53ADF9D535E9}"/>
          </ac:cxnSpMkLst>
        </pc:cxnChg>
      </pc:sldChg>
      <pc:sldChg chg="del">
        <pc:chgData name="hui xu" userId="70b675938bab3b5e" providerId="LiveId" clId="{118552E8-43B1-4B11-9582-8C4002339A39}" dt="2020-06-11T01:04:39.439" v="2" actId="2696"/>
        <pc:sldMkLst>
          <pc:docMk/>
          <pc:sldMk cId="3798164140" sldId="449"/>
        </pc:sldMkLst>
      </pc:sldChg>
      <pc:sldChg chg="addSp delSp modSp new mod modTransition modAnim">
        <pc:chgData name="hui xu" userId="70b675938bab3b5e" providerId="LiveId" clId="{118552E8-43B1-4B11-9582-8C4002339A39}" dt="2020-06-16T15:01:16.786" v="4716"/>
        <pc:sldMkLst>
          <pc:docMk/>
          <pc:sldMk cId="2968517086" sldId="450"/>
        </pc:sldMkLst>
        <pc:spChg chg="mod">
          <ac:chgData name="hui xu" userId="70b675938bab3b5e" providerId="LiveId" clId="{118552E8-43B1-4B11-9582-8C4002339A39}" dt="2020-06-13T05:27:28.314" v="2010" actId="21"/>
          <ac:spMkLst>
            <pc:docMk/>
            <pc:sldMk cId="2968517086" sldId="450"/>
            <ac:spMk id="2" creationId="{7C968AE3-3889-4708-8291-4AD6682CE142}"/>
          </ac:spMkLst>
        </pc:spChg>
        <pc:spChg chg="del">
          <ac:chgData name="hui xu" userId="70b675938bab3b5e" providerId="LiveId" clId="{118552E8-43B1-4B11-9582-8C4002339A39}" dt="2020-06-12T15:17:44.755" v="556" actId="478"/>
          <ac:spMkLst>
            <pc:docMk/>
            <pc:sldMk cId="2968517086" sldId="450"/>
            <ac:spMk id="4" creationId="{FA48A0A6-D597-4B39-9242-CAB738982133}"/>
          </ac:spMkLst>
        </pc:spChg>
        <pc:spChg chg="add mod">
          <ac:chgData name="hui xu" userId="70b675938bab3b5e" providerId="LiveId" clId="{118552E8-43B1-4B11-9582-8C4002339A39}" dt="2020-06-13T05:29:20.668" v="2051" actId="1037"/>
          <ac:spMkLst>
            <pc:docMk/>
            <pc:sldMk cId="2968517086" sldId="450"/>
            <ac:spMk id="6" creationId="{3776E621-0A48-43F1-98B5-471FDE90431D}"/>
          </ac:spMkLst>
        </pc:spChg>
        <pc:spChg chg="add mod">
          <ac:chgData name="hui xu" userId="70b675938bab3b5e" providerId="LiveId" clId="{118552E8-43B1-4B11-9582-8C4002339A39}" dt="2020-06-13T05:29:20.668" v="2051" actId="1037"/>
          <ac:spMkLst>
            <pc:docMk/>
            <pc:sldMk cId="2968517086" sldId="450"/>
            <ac:spMk id="7" creationId="{6D6D25C0-BFA2-46BE-8DA5-62D30896A6C4}"/>
          </ac:spMkLst>
        </pc:spChg>
        <pc:spChg chg="add del mod">
          <ac:chgData name="hui xu" userId="70b675938bab3b5e" providerId="LiveId" clId="{118552E8-43B1-4B11-9582-8C4002339A39}" dt="2020-06-13T05:29:11.343" v="2035" actId="21"/>
          <ac:spMkLst>
            <pc:docMk/>
            <pc:sldMk cId="2968517086" sldId="450"/>
            <ac:spMk id="9" creationId="{3BBE2DF5-3A10-41A9-B39F-20255ABE857A}"/>
          </ac:spMkLst>
        </pc:spChg>
        <pc:spChg chg="mod">
          <ac:chgData name="hui xu" userId="70b675938bab3b5e" providerId="LiveId" clId="{118552E8-43B1-4B11-9582-8C4002339A39}" dt="2020-06-12T15:42:31.813" v="814"/>
          <ac:spMkLst>
            <pc:docMk/>
            <pc:sldMk cId="2968517086" sldId="450"/>
            <ac:spMk id="16" creationId="{79A647C5-D57C-48CC-A92B-EE2A84E8C879}"/>
          </ac:spMkLst>
        </pc:spChg>
        <pc:spChg chg="mod">
          <ac:chgData name="hui xu" userId="70b675938bab3b5e" providerId="LiveId" clId="{118552E8-43B1-4B11-9582-8C4002339A39}" dt="2020-06-12T15:42:31.813" v="814"/>
          <ac:spMkLst>
            <pc:docMk/>
            <pc:sldMk cId="2968517086" sldId="450"/>
            <ac:spMk id="17" creationId="{A28E8570-8388-4044-AC00-4F26E2772D1C}"/>
          </ac:spMkLst>
        </pc:spChg>
        <pc:spChg chg="mod">
          <ac:chgData name="hui xu" userId="70b675938bab3b5e" providerId="LiveId" clId="{118552E8-43B1-4B11-9582-8C4002339A39}" dt="2020-06-12T15:42:31.813" v="814"/>
          <ac:spMkLst>
            <pc:docMk/>
            <pc:sldMk cId="2968517086" sldId="450"/>
            <ac:spMk id="20" creationId="{116D89AB-921A-458C-BD38-42BA649134FE}"/>
          </ac:spMkLst>
        </pc:spChg>
        <pc:spChg chg="mod">
          <ac:chgData name="hui xu" userId="70b675938bab3b5e" providerId="LiveId" clId="{118552E8-43B1-4B11-9582-8C4002339A39}" dt="2020-06-12T15:42:31.813" v="814"/>
          <ac:spMkLst>
            <pc:docMk/>
            <pc:sldMk cId="2968517086" sldId="450"/>
            <ac:spMk id="21" creationId="{5A58E2AA-EA3F-4F44-91FE-A10E5DA0C30D}"/>
          </ac:spMkLst>
        </pc:spChg>
        <pc:spChg chg="mod">
          <ac:chgData name="hui xu" userId="70b675938bab3b5e" providerId="LiveId" clId="{118552E8-43B1-4B11-9582-8C4002339A39}" dt="2020-06-12T15:42:31.813" v="814"/>
          <ac:spMkLst>
            <pc:docMk/>
            <pc:sldMk cId="2968517086" sldId="450"/>
            <ac:spMk id="22" creationId="{0DB6385B-362B-4F25-87A7-60DFF5394EDF}"/>
          </ac:spMkLst>
        </pc:spChg>
        <pc:spChg chg="mod">
          <ac:chgData name="hui xu" userId="70b675938bab3b5e" providerId="LiveId" clId="{118552E8-43B1-4B11-9582-8C4002339A39}" dt="2020-06-12T15:42:31.813" v="814"/>
          <ac:spMkLst>
            <pc:docMk/>
            <pc:sldMk cId="2968517086" sldId="450"/>
            <ac:spMk id="23" creationId="{266B7142-D29D-4F4C-92BF-A568125589C2}"/>
          </ac:spMkLst>
        </pc:spChg>
        <pc:spChg chg="mod">
          <ac:chgData name="hui xu" userId="70b675938bab3b5e" providerId="LiveId" clId="{118552E8-43B1-4B11-9582-8C4002339A39}" dt="2020-06-12T15:42:31.813" v="814"/>
          <ac:spMkLst>
            <pc:docMk/>
            <pc:sldMk cId="2968517086" sldId="450"/>
            <ac:spMk id="26" creationId="{2B780323-D71C-42F4-A604-D3F786229E19}"/>
          </ac:spMkLst>
        </pc:spChg>
        <pc:spChg chg="mod">
          <ac:chgData name="hui xu" userId="70b675938bab3b5e" providerId="LiveId" clId="{118552E8-43B1-4B11-9582-8C4002339A39}" dt="2020-06-12T15:42:31.813" v="814"/>
          <ac:spMkLst>
            <pc:docMk/>
            <pc:sldMk cId="2968517086" sldId="450"/>
            <ac:spMk id="27" creationId="{AEC200BF-40BF-4D59-A9B5-31C9C5CE757B}"/>
          </ac:spMkLst>
        </pc:spChg>
        <pc:spChg chg="mod">
          <ac:chgData name="hui xu" userId="70b675938bab3b5e" providerId="LiveId" clId="{118552E8-43B1-4B11-9582-8C4002339A39}" dt="2020-06-12T15:42:31.813" v="814"/>
          <ac:spMkLst>
            <pc:docMk/>
            <pc:sldMk cId="2968517086" sldId="450"/>
            <ac:spMk id="28" creationId="{D21C5D77-713F-4A40-BC83-DFCE9979F5C1}"/>
          </ac:spMkLst>
        </pc:spChg>
        <pc:spChg chg="mod">
          <ac:chgData name="hui xu" userId="70b675938bab3b5e" providerId="LiveId" clId="{118552E8-43B1-4B11-9582-8C4002339A39}" dt="2020-06-12T15:42:31.813" v="814"/>
          <ac:spMkLst>
            <pc:docMk/>
            <pc:sldMk cId="2968517086" sldId="450"/>
            <ac:spMk id="29" creationId="{AFAFB224-D096-4304-8A5C-5C8BE894AE8A}"/>
          </ac:spMkLst>
        </pc:spChg>
        <pc:spChg chg="mod">
          <ac:chgData name="hui xu" userId="70b675938bab3b5e" providerId="LiveId" clId="{118552E8-43B1-4B11-9582-8C4002339A39}" dt="2020-06-12T15:43:19.208" v="829"/>
          <ac:spMkLst>
            <pc:docMk/>
            <pc:sldMk cId="2968517086" sldId="450"/>
            <ac:spMk id="36" creationId="{99D3F4EC-5712-4BC6-B7EE-70396A15BBDB}"/>
          </ac:spMkLst>
        </pc:spChg>
        <pc:spChg chg="mod">
          <ac:chgData name="hui xu" userId="70b675938bab3b5e" providerId="LiveId" clId="{118552E8-43B1-4B11-9582-8C4002339A39}" dt="2020-06-12T15:42:31.813" v="814"/>
          <ac:spMkLst>
            <pc:docMk/>
            <pc:sldMk cId="2968517086" sldId="450"/>
            <ac:spMk id="37" creationId="{7A4EF0FB-F6E6-421A-8C4A-A69DC362BC1B}"/>
          </ac:spMkLst>
        </pc:spChg>
        <pc:spChg chg="mod">
          <ac:chgData name="hui xu" userId="70b675938bab3b5e" providerId="LiveId" clId="{118552E8-43B1-4B11-9582-8C4002339A39}" dt="2020-06-12T15:42:31.813" v="814"/>
          <ac:spMkLst>
            <pc:docMk/>
            <pc:sldMk cId="2968517086" sldId="450"/>
            <ac:spMk id="38" creationId="{D4E69B92-55EC-4F6B-870F-5447F8B562D9}"/>
          </ac:spMkLst>
        </pc:spChg>
        <pc:spChg chg="add mod">
          <ac:chgData name="hui xu" userId="70b675938bab3b5e" providerId="LiveId" clId="{118552E8-43B1-4B11-9582-8C4002339A39}" dt="2020-06-12T15:43:28.310" v="831" actId="164"/>
          <ac:spMkLst>
            <pc:docMk/>
            <pc:sldMk cId="2968517086" sldId="450"/>
            <ac:spMk id="39" creationId="{AC3C394E-2B29-4134-9E9F-8BDC3F4982D5}"/>
          </ac:spMkLst>
        </pc:spChg>
        <pc:spChg chg="mod">
          <ac:chgData name="hui xu" userId="70b675938bab3b5e" providerId="LiveId" clId="{118552E8-43B1-4B11-9582-8C4002339A39}" dt="2020-06-12T15:46:05.130" v="861"/>
          <ac:spMkLst>
            <pc:docMk/>
            <pc:sldMk cId="2968517086" sldId="450"/>
            <ac:spMk id="42" creationId="{E17031DE-DCFB-4364-9B59-1EAAD7560FB4}"/>
          </ac:spMkLst>
        </pc:spChg>
        <pc:spChg chg="mod">
          <ac:chgData name="hui xu" userId="70b675938bab3b5e" providerId="LiveId" clId="{118552E8-43B1-4B11-9582-8C4002339A39}" dt="2020-06-12T15:46:05.130" v="861"/>
          <ac:spMkLst>
            <pc:docMk/>
            <pc:sldMk cId="2968517086" sldId="450"/>
            <ac:spMk id="43" creationId="{6317D819-9B0C-429C-8761-61CDD66A4239}"/>
          </ac:spMkLst>
        </pc:spChg>
        <pc:spChg chg="mod">
          <ac:chgData name="hui xu" userId="70b675938bab3b5e" providerId="LiveId" clId="{118552E8-43B1-4B11-9582-8C4002339A39}" dt="2020-06-12T15:46:05.130" v="861"/>
          <ac:spMkLst>
            <pc:docMk/>
            <pc:sldMk cId="2968517086" sldId="450"/>
            <ac:spMk id="46" creationId="{1104D096-6953-4C8A-ACA1-46CEDE1640CA}"/>
          </ac:spMkLst>
        </pc:spChg>
        <pc:spChg chg="mod">
          <ac:chgData name="hui xu" userId="70b675938bab3b5e" providerId="LiveId" clId="{118552E8-43B1-4B11-9582-8C4002339A39}" dt="2020-06-12T15:46:05.130" v="861"/>
          <ac:spMkLst>
            <pc:docMk/>
            <pc:sldMk cId="2968517086" sldId="450"/>
            <ac:spMk id="47" creationId="{6C0BCA75-0F93-42EB-9BE3-0ABB17D1D089}"/>
          </ac:spMkLst>
        </pc:spChg>
        <pc:spChg chg="mod">
          <ac:chgData name="hui xu" userId="70b675938bab3b5e" providerId="LiveId" clId="{118552E8-43B1-4B11-9582-8C4002339A39}" dt="2020-06-12T15:46:05.130" v="861"/>
          <ac:spMkLst>
            <pc:docMk/>
            <pc:sldMk cId="2968517086" sldId="450"/>
            <ac:spMk id="48" creationId="{B4F977A7-6F19-4ACA-BD59-7BBBF281EAD4}"/>
          </ac:spMkLst>
        </pc:spChg>
        <pc:spChg chg="mod">
          <ac:chgData name="hui xu" userId="70b675938bab3b5e" providerId="LiveId" clId="{118552E8-43B1-4B11-9582-8C4002339A39}" dt="2020-06-12T15:46:05.130" v="861"/>
          <ac:spMkLst>
            <pc:docMk/>
            <pc:sldMk cId="2968517086" sldId="450"/>
            <ac:spMk id="49" creationId="{EFB57332-09EA-4161-B401-AF1C0AA2900C}"/>
          </ac:spMkLst>
        </pc:spChg>
        <pc:spChg chg="add mod">
          <ac:chgData name="hui xu" userId="70b675938bab3b5e" providerId="LiveId" clId="{118552E8-43B1-4B11-9582-8C4002339A39}" dt="2020-06-16T01:52:39.583" v="3718" actId="20577"/>
          <ac:spMkLst>
            <pc:docMk/>
            <pc:sldMk cId="2968517086" sldId="450"/>
            <ac:spMk id="57" creationId="{F8068E60-3D49-4E02-A96A-30365DF872AE}"/>
          </ac:spMkLst>
        </pc:spChg>
        <pc:spChg chg="add mod">
          <ac:chgData name="hui xu" userId="70b675938bab3b5e" providerId="LiveId" clId="{118552E8-43B1-4B11-9582-8C4002339A39}" dt="2020-06-16T01:51:06.029" v="3696" actId="1076"/>
          <ac:spMkLst>
            <pc:docMk/>
            <pc:sldMk cId="2968517086" sldId="450"/>
            <ac:spMk id="59" creationId="{FAD5754C-7A4B-47C8-B0B1-D60FFA78DD68}"/>
          </ac:spMkLst>
        </pc:spChg>
        <pc:spChg chg="add mod">
          <ac:chgData name="hui xu" userId="70b675938bab3b5e" providerId="LiveId" clId="{118552E8-43B1-4B11-9582-8C4002339A39}" dt="2020-06-16T01:52:37.188" v="3717" actId="20577"/>
          <ac:spMkLst>
            <pc:docMk/>
            <pc:sldMk cId="2968517086" sldId="450"/>
            <ac:spMk id="60" creationId="{979DC215-5CB5-4673-BCCB-EBED7C299CBA}"/>
          </ac:spMkLst>
        </pc:spChg>
        <pc:spChg chg="mod">
          <ac:chgData name="hui xu" userId="70b675938bab3b5e" providerId="LiveId" clId="{118552E8-43B1-4B11-9582-8C4002339A39}" dt="2020-06-12T15:52:23.158" v="988"/>
          <ac:spMkLst>
            <pc:docMk/>
            <pc:sldMk cId="2968517086" sldId="450"/>
            <ac:spMk id="90" creationId="{A315E76C-E592-4426-8BD9-7539596526E7}"/>
          </ac:spMkLst>
        </pc:spChg>
        <pc:spChg chg="mod">
          <ac:chgData name="hui xu" userId="70b675938bab3b5e" providerId="LiveId" clId="{118552E8-43B1-4B11-9582-8C4002339A39}" dt="2020-06-12T15:52:23.158" v="988"/>
          <ac:spMkLst>
            <pc:docMk/>
            <pc:sldMk cId="2968517086" sldId="450"/>
            <ac:spMk id="91" creationId="{CCB15320-4581-4E07-9C52-8CC285A1AE72}"/>
          </ac:spMkLst>
        </pc:spChg>
        <pc:spChg chg="mod">
          <ac:chgData name="hui xu" userId="70b675938bab3b5e" providerId="LiveId" clId="{118552E8-43B1-4B11-9582-8C4002339A39}" dt="2020-06-12T15:52:23.158" v="988"/>
          <ac:spMkLst>
            <pc:docMk/>
            <pc:sldMk cId="2968517086" sldId="450"/>
            <ac:spMk id="92" creationId="{FFCD3FA5-2B2A-41DB-BF21-1D0706CBD244}"/>
          </ac:spMkLst>
        </pc:spChg>
        <pc:spChg chg="mod">
          <ac:chgData name="hui xu" userId="70b675938bab3b5e" providerId="LiveId" clId="{118552E8-43B1-4B11-9582-8C4002339A39}" dt="2020-06-12T15:52:23.158" v="988"/>
          <ac:spMkLst>
            <pc:docMk/>
            <pc:sldMk cId="2968517086" sldId="450"/>
            <ac:spMk id="93" creationId="{6BFA9770-A73D-4653-B269-B7461C0BD4CA}"/>
          </ac:spMkLst>
        </pc:spChg>
        <pc:spChg chg="mod">
          <ac:chgData name="hui xu" userId="70b675938bab3b5e" providerId="LiveId" clId="{118552E8-43B1-4B11-9582-8C4002339A39}" dt="2020-06-12T15:52:23.158" v="988"/>
          <ac:spMkLst>
            <pc:docMk/>
            <pc:sldMk cId="2968517086" sldId="450"/>
            <ac:spMk id="94" creationId="{047A0921-9581-4036-8DC8-29F8F2E48B1E}"/>
          </ac:spMkLst>
        </pc:spChg>
        <pc:spChg chg="mod">
          <ac:chgData name="hui xu" userId="70b675938bab3b5e" providerId="LiveId" clId="{118552E8-43B1-4B11-9582-8C4002339A39}" dt="2020-06-12T15:52:23.158" v="988"/>
          <ac:spMkLst>
            <pc:docMk/>
            <pc:sldMk cId="2968517086" sldId="450"/>
            <ac:spMk id="95" creationId="{46FDD19D-BEDD-4A17-92AE-05B8E04E4682}"/>
          </ac:spMkLst>
        </pc:spChg>
        <pc:spChg chg="mod">
          <ac:chgData name="hui xu" userId="70b675938bab3b5e" providerId="LiveId" clId="{118552E8-43B1-4B11-9582-8C4002339A39}" dt="2020-06-12T15:52:23.158" v="988"/>
          <ac:spMkLst>
            <pc:docMk/>
            <pc:sldMk cId="2968517086" sldId="450"/>
            <ac:spMk id="97" creationId="{DA622895-57FD-427A-B06A-078CC01B9CB9}"/>
          </ac:spMkLst>
        </pc:spChg>
        <pc:spChg chg="mod">
          <ac:chgData name="hui xu" userId="70b675938bab3b5e" providerId="LiveId" clId="{118552E8-43B1-4B11-9582-8C4002339A39}" dt="2020-06-12T15:52:23.158" v="988"/>
          <ac:spMkLst>
            <pc:docMk/>
            <pc:sldMk cId="2968517086" sldId="450"/>
            <ac:spMk id="98" creationId="{6FF92188-82F3-4897-BA34-8D9427040878}"/>
          </ac:spMkLst>
        </pc:spChg>
        <pc:spChg chg="mod">
          <ac:chgData name="hui xu" userId="70b675938bab3b5e" providerId="LiveId" clId="{118552E8-43B1-4B11-9582-8C4002339A39}" dt="2020-06-12T15:52:23.158" v="988"/>
          <ac:spMkLst>
            <pc:docMk/>
            <pc:sldMk cId="2968517086" sldId="450"/>
            <ac:spMk id="99" creationId="{ED0F3BED-843B-4E00-B733-1939B78D076B}"/>
          </ac:spMkLst>
        </pc:spChg>
        <pc:spChg chg="mod">
          <ac:chgData name="hui xu" userId="70b675938bab3b5e" providerId="LiveId" clId="{118552E8-43B1-4B11-9582-8C4002339A39}" dt="2020-06-12T15:52:23.158" v="988"/>
          <ac:spMkLst>
            <pc:docMk/>
            <pc:sldMk cId="2968517086" sldId="450"/>
            <ac:spMk id="100" creationId="{A82A18C9-06D6-463D-B793-F56AE7AAA6AD}"/>
          </ac:spMkLst>
        </pc:spChg>
        <pc:spChg chg="add del mod">
          <ac:chgData name="hui xu" userId="70b675938bab3b5e" providerId="LiveId" clId="{118552E8-43B1-4B11-9582-8C4002339A39}" dt="2020-06-12T15:56:39.577" v="1016" actId="21"/>
          <ac:spMkLst>
            <pc:docMk/>
            <pc:sldMk cId="2968517086" sldId="450"/>
            <ac:spMk id="107" creationId="{3DBF3146-5531-48E4-B9C6-52869DB60FEA}"/>
          </ac:spMkLst>
        </pc:spChg>
        <pc:grpChg chg="add del mod">
          <ac:chgData name="hui xu" userId="70b675938bab3b5e" providerId="LiveId" clId="{118552E8-43B1-4B11-9582-8C4002339A39}" dt="2020-06-12T15:46:04.883" v="860" actId="478"/>
          <ac:grpSpMkLst>
            <pc:docMk/>
            <pc:sldMk cId="2968517086" sldId="450"/>
            <ac:grpSpMk id="15" creationId="{CC407986-FC25-4632-959F-AEAC4CBA7E46}"/>
          </ac:grpSpMkLst>
        </pc:grpChg>
        <pc:grpChg chg="add del mod">
          <ac:chgData name="hui xu" userId="70b675938bab3b5e" providerId="LiveId" clId="{118552E8-43B1-4B11-9582-8C4002339A39}" dt="2020-06-12T15:46:04.883" v="860" actId="478"/>
          <ac:grpSpMkLst>
            <pc:docMk/>
            <pc:sldMk cId="2968517086" sldId="450"/>
            <ac:grpSpMk id="18" creationId="{47028DBE-BC23-4772-A108-2586A12F1BFC}"/>
          </ac:grpSpMkLst>
        </pc:grpChg>
        <pc:grpChg chg="mod">
          <ac:chgData name="hui xu" userId="70b675938bab3b5e" providerId="LiveId" clId="{118552E8-43B1-4B11-9582-8C4002339A39}" dt="2020-06-12T15:42:31.813" v="814"/>
          <ac:grpSpMkLst>
            <pc:docMk/>
            <pc:sldMk cId="2968517086" sldId="450"/>
            <ac:grpSpMk id="19" creationId="{A42A967E-AD11-46E9-A21B-D5E3EDBBF981}"/>
          </ac:grpSpMkLst>
        </pc:grpChg>
        <pc:grpChg chg="add del mod">
          <ac:chgData name="hui xu" userId="70b675938bab3b5e" providerId="LiveId" clId="{118552E8-43B1-4B11-9582-8C4002339A39}" dt="2020-06-12T15:46:04.883" v="860" actId="478"/>
          <ac:grpSpMkLst>
            <pc:docMk/>
            <pc:sldMk cId="2968517086" sldId="450"/>
            <ac:grpSpMk id="24" creationId="{6F1CED75-42FC-4CDA-BC26-A19612CEB73B}"/>
          </ac:grpSpMkLst>
        </pc:grpChg>
        <pc:grpChg chg="mod">
          <ac:chgData name="hui xu" userId="70b675938bab3b5e" providerId="LiveId" clId="{118552E8-43B1-4B11-9582-8C4002339A39}" dt="2020-06-12T15:42:31.813" v="814"/>
          <ac:grpSpMkLst>
            <pc:docMk/>
            <pc:sldMk cId="2968517086" sldId="450"/>
            <ac:grpSpMk id="25" creationId="{60F97519-6F85-4111-9511-49BBAFB28C1D}"/>
          </ac:grpSpMkLst>
        </pc:grpChg>
        <pc:grpChg chg="add mod">
          <ac:chgData name="hui xu" userId="70b675938bab3b5e" providerId="LiveId" clId="{118552E8-43B1-4B11-9582-8C4002339A39}" dt="2020-06-12T15:43:28.310" v="831" actId="164"/>
          <ac:grpSpMkLst>
            <pc:docMk/>
            <pc:sldMk cId="2968517086" sldId="450"/>
            <ac:grpSpMk id="35" creationId="{05B1DDA0-30C4-4435-955F-90BD104D65B6}"/>
          </ac:grpSpMkLst>
        </pc:grpChg>
        <pc:grpChg chg="add mod">
          <ac:chgData name="hui xu" userId="70b675938bab3b5e" providerId="LiveId" clId="{118552E8-43B1-4B11-9582-8C4002339A39}" dt="2020-06-12T15:52:12.951" v="985" actId="164"/>
          <ac:grpSpMkLst>
            <pc:docMk/>
            <pc:sldMk cId="2968517086" sldId="450"/>
            <ac:grpSpMk id="40" creationId="{03193D34-1DFE-41F9-80CC-521B31EF198D}"/>
          </ac:grpSpMkLst>
        </pc:grpChg>
        <pc:grpChg chg="add mod">
          <ac:chgData name="hui xu" userId="70b675938bab3b5e" providerId="LiveId" clId="{118552E8-43B1-4B11-9582-8C4002339A39}" dt="2020-06-12T15:52:12.951" v="985" actId="164"/>
          <ac:grpSpMkLst>
            <pc:docMk/>
            <pc:sldMk cId="2968517086" sldId="450"/>
            <ac:grpSpMk id="41" creationId="{3749B9D8-1C7B-47B7-BC72-1137EE330407}"/>
          </ac:grpSpMkLst>
        </pc:grpChg>
        <pc:grpChg chg="add mod">
          <ac:chgData name="hui xu" userId="70b675938bab3b5e" providerId="LiveId" clId="{118552E8-43B1-4B11-9582-8C4002339A39}" dt="2020-06-12T15:52:12.951" v="985" actId="164"/>
          <ac:grpSpMkLst>
            <pc:docMk/>
            <pc:sldMk cId="2968517086" sldId="450"/>
            <ac:grpSpMk id="44" creationId="{358569C7-5816-40F7-9DC0-73EFF7D5C84B}"/>
          </ac:grpSpMkLst>
        </pc:grpChg>
        <pc:grpChg chg="mod">
          <ac:chgData name="hui xu" userId="70b675938bab3b5e" providerId="LiveId" clId="{118552E8-43B1-4B11-9582-8C4002339A39}" dt="2020-06-12T15:46:05.130" v="861"/>
          <ac:grpSpMkLst>
            <pc:docMk/>
            <pc:sldMk cId="2968517086" sldId="450"/>
            <ac:grpSpMk id="45" creationId="{95E60363-3F9E-495B-94AE-C6187B0B018B}"/>
          </ac:grpSpMkLst>
        </pc:grpChg>
        <pc:grpChg chg="add mod">
          <ac:chgData name="hui xu" userId="70b675938bab3b5e" providerId="LiveId" clId="{118552E8-43B1-4B11-9582-8C4002339A39}" dt="2020-06-13T05:29:20.668" v="2051" actId="1037"/>
          <ac:grpSpMkLst>
            <pc:docMk/>
            <pc:sldMk cId="2968517086" sldId="450"/>
            <ac:grpSpMk id="78" creationId="{1521C50F-6E45-458D-AE39-F9B5DFBB0D32}"/>
          </ac:grpSpMkLst>
        </pc:grpChg>
        <pc:grpChg chg="add mod">
          <ac:chgData name="hui xu" userId="70b675938bab3b5e" providerId="LiveId" clId="{118552E8-43B1-4B11-9582-8C4002339A39}" dt="2020-06-13T05:29:20.668" v="2051" actId="1037"/>
          <ac:grpSpMkLst>
            <pc:docMk/>
            <pc:sldMk cId="2968517086" sldId="450"/>
            <ac:grpSpMk id="79" creationId="{DB166D91-53EB-4E27-8C47-4426D9A13306}"/>
          </ac:grpSpMkLst>
        </pc:grpChg>
        <pc:grpChg chg="mod">
          <ac:chgData name="hui xu" userId="70b675938bab3b5e" providerId="LiveId" clId="{118552E8-43B1-4B11-9582-8C4002339A39}" dt="2020-06-12T15:52:23.158" v="988"/>
          <ac:grpSpMkLst>
            <pc:docMk/>
            <pc:sldMk cId="2968517086" sldId="450"/>
            <ac:grpSpMk id="80" creationId="{18859C98-4317-4EA5-9E26-D17D4F413519}"/>
          </ac:grpSpMkLst>
        </pc:grpChg>
        <pc:grpChg chg="mod">
          <ac:chgData name="hui xu" userId="70b675938bab3b5e" providerId="LiveId" clId="{118552E8-43B1-4B11-9582-8C4002339A39}" dt="2020-06-12T15:52:23.158" v="988"/>
          <ac:grpSpMkLst>
            <pc:docMk/>
            <pc:sldMk cId="2968517086" sldId="450"/>
            <ac:grpSpMk id="81" creationId="{79AF18FC-4082-4BD1-9E36-492C6F24D058}"/>
          </ac:grpSpMkLst>
        </pc:grpChg>
        <pc:grpChg chg="mod">
          <ac:chgData name="hui xu" userId="70b675938bab3b5e" providerId="LiveId" clId="{118552E8-43B1-4B11-9582-8C4002339A39}" dt="2020-06-12T15:52:23.158" v="988"/>
          <ac:grpSpMkLst>
            <pc:docMk/>
            <pc:sldMk cId="2968517086" sldId="450"/>
            <ac:grpSpMk id="82" creationId="{97F8F461-B055-40CA-A59C-8F89295C2AD2}"/>
          </ac:grpSpMkLst>
        </pc:grpChg>
        <pc:grpChg chg="mod">
          <ac:chgData name="hui xu" userId="70b675938bab3b5e" providerId="LiveId" clId="{118552E8-43B1-4B11-9582-8C4002339A39}" dt="2020-06-12T15:52:23.158" v="988"/>
          <ac:grpSpMkLst>
            <pc:docMk/>
            <pc:sldMk cId="2968517086" sldId="450"/>
            <ac:grpSpMk id="89" creationId="{DDD5B63C-370D-4B39-8542-5B7F23938361}"/>
          </ac:grpSpMkLst>
        </pc:grpChg>
        <pc:grpChg chg="mod">
          <ac:chgData name="hui xu" userId="70b675938bab3b5e" providerId="LiveId" clId="{118552E8-43B1-4B11-9582-8C4002339A39}" dt="2020-06-12T15:52:23.158" v="988"/>
          <ac:grpSpMkLst>
            <pc:docMk/>
            <pc:sldMk cId="2968517086" sldId="450"/>
            <ac:grpSpMk id="96" creationId="{616677FC-1031-4F1A-80DC-4E04B5A29444}"/>
          </ac:grpSpMkLst>
        </pc:grpChg>
        <pc:picChg chg="add del mod">
          <ac:chgData name="hui xu" userId="70b675938bab3b5e" providerId="LiveId" clId="{118552E8-43B1-4B11-9582-8C4002339A39}" dt="2020-06-16T14:43:33.954" v="4703"/>
          <ac:picMkLst>
            <pc:docMk/>
            <pc:sldMk cId="2968517086" sldId="450"/>
            <ac:picMk id="4" creationId="{EAE9AD9B-9287-44E0-BCFA-B8480773B191}"/>
          </ac:picMkLst>
        </pc:picChg>
        <pc:picChg chg="add del mod">
          <ac:chgData name="hui xu" userId="70b675938bab3b5e" providerId="LiveId" clId="{118552E8-43B1-4B11-9582-8C4002339A39}" dt="2020-06-16T14:44:38.860" v="4704"/>
          <ac:picMkLst>
            <pc:docMk/>
            <pc:sldMk cId="2968517086" sldId="450"/>
            <ac:picMk id="5" creationId="{14CE5011-7C0E-4DF6-A00B-DD293F5A9D40}"/>
          </ac:picMkLst>
        </pc:picChg>
        <pc:picChg chg="add del mod">
          <ac:chgData name="hui xu" userId="70b675938bab3b5e" providerId="LiveId" clId="{118552E8-43B1-4B11-9582-8C4002339A39}" dt="2020-06-12T15:43:35.789" v="832" actId="21"/>
          <ac:picMkLst>
            <pc:docMk/>
            <pc:sldMk cId="2968517086" sldId="450"/>
            <ac:picMk id="5" creationId="{B8D88B9D-FEF6-4BD4-8F01-B064ECC943ED}"/>
          </ac:picMkLst>
        </pc:picChg>
        <pc:picChg chg="add del mod">
          <ac:chgData name="hui xu" userId="70b675938bab3b5e" providerId="LiveId" clId="{118552E8-43B1-4B11-9582-8C4002339A39}" dt="2020-06-12T15:43:37.051" v="833" actId="21"/>
          <ac:picMkLst>
            <pc:docMk/>
            <pc:sldMk cId="2968517086" sldId="450"/>
            <ac:picMk id="8" creationId="{01380059-D225-4D4E-9437-D93814741513}"/>
          </ac:picMkLst>
        </pc:picChg>
        <pc:picChg chg="add del mod">
          <ac:chgData name="hui xu" userId="70b675938bab3b5e" providerId="LiveId" clId="{118552E8-43B1-4B11-9582-8C4002339A39}" dt="2020-06-16T15:01:16.786" v="4716"/>
          <ac:picMkLst>
            <pc:docMk/>
            <pc:sldMk cId="2968517086" sldId="450"/>
            <ac:picMk id="8" creationId="{0963600C-4020-4F3F-9C16-B1138BDD42DB}"/>
          </ac:picMkLst>
        </pc:picChg>
        <pc:cxnChg chg="add del mod">
          <ac:chgData name="hui xu" userId="70b675938bab3b5e" providerId="LiveId" clId="{118552E8-43B1-4B11-9582-8C4002339A39}" dt="2020-06-12T15:46:20.857" v="864" actId="21"/>
          <ac:cxnSpMkLst>
            <pc:docMk/>
            <pc:sldMk cId="2968517086" sldId="450"/>
            <ac:cxnSpMk id="11" creationId="{5BE9BC82-BD3F-46C6-BEE1-3CFF93985241}"/>
          </ac:cxnSpMkLst>
        </pc:cxnChg>
        <pc:cxnChg chg="add del mod">
          <ac:chgData name="hui xu" userId="70b675938bab3b5e" providerId="LiveId" clId="{118552E8-43B1-4B11-9582-8C4002339A39}" dt="2020-06-12T15:46:04.883" v="860" actId="478"/>
          <ac:cxnSpMkLst>
            <pc:docMk/>
            <pc:sldMk cId="2968517086" sldId="450"/>
            <ac:cxnSpMk id="30" creationId="{4AE4FFF7-EFA2-4148-9BD6-CDAF2B979694}"/>
          </ac:cxnSpMkLst>
        </pc:cxnChg>
        <pc:cxnChg chg="add del mod">
          <ac:chgData name="hui xu" userId="70b675938bab3b5e" providerId="LiveId" clId="{118552E8-43B1-4B11-9582-8C4002339A39}" dt="2020-06-12T15:46:04.883" v="860" actId="478"/>
          <ac:cxnSpMkLst>
            <pc:docMk/>
            <pc:sldMk cId="2968517086" sldId="450"/>
            <ac:cxnSpMk id="31" creationId="{ED9DDA78-98F1-4D39-9550-21C99449EFBA}"/>
          </ac:cxnSpMkLst>
        </pc:cxnChg>
        <pc:cxnChg chg="add del mod">
          <ac:chgData name="hui xu" userId="70b675938bab3b5e" providerId="LiveId" clId="{118552E8-43B1-4B11-9582-8C4002339A39}" dt="2020-06-12T15:46:04.883" v="860" actId="478"/>
          <ac:cxnSpMkLst>
            <pc:docMk/>
            <pc:sldMk cId="2968517086" sldId="450"/>
            <ac:cxnSpMk id="32" creationId="{E3708672-AA95-455B-A136-9317ECF33267}"/>
          </ac:cxnSpMkLst>
        </pc:cxnChg>
        <pc:cxnChg chg="add del mod">
          <ac:chgData name="hui xu" userId="70b675938bab3b5e" providerId="LiveId" clId="{118552E8-43B1-4B11-9582-8C4002339A39}" dt="2020-06-12T15:46:04.883" v="860" actId="478"/>
          <ac:cxnSpMkLst>
            <pc:docMk/>
            <pc:sldMk cId="2968517086" sldId="450"/>
            <ac:cxnSpMk id="33" creationId="{6E3DDB69-EE54-4926-AF44-E390CFC207A5}"/>
          </ac:cxnSpMkLst>
        </pc:cxnChg>
        <pc:cxnChg chg="add del mod">
          <ac:chgData name="hui xu" userId="70b675938bab3b5e" providerId="LiveId" clId="{118552E8-43B1-4B11-9582-8C4002339A39}" dt="2020-06-12T15:46:04.883" v="860" actId="478"/>
          <ac:cxnSpMkLst>
            <pc:docMk/>
            <pc:sldMk cId="2968517086" sldId="450"/>
            <ac:cxnSpMk id="34" creationId="{0A508809-F54C-4170-85DC-4E603F19690E}"/>
          </ac:cxnSpMkLst>
        </pc:cxnChg>
        <pc:cxnChg chg="add mod">
          <ac:chgData name="hui xu" userId="70b675938bab3b5e" providerId="LiveId" clId="{118552E8-43B1-4B11-9582-8C4002339A39}" dt="2020-06-12T15:52:12.951" v="985" actId="164"/>
          <ac:cxnSpMkLst>
            <pc:docMk/>
            <pc:sldMk cId="2968517086" sldId="450"/>
            <ac:cxnSpMk id="50" creationId="{1101CDE7-75F0-424D-B849-661584DD8DA1}"/>
          </ac:cxnSpMkLst>
        </pc:cxnChg>
        <pc:cxnChg chg="add mod">
          <ac:chgData name="hui xu" userId="70b675938bab3b5e" providerId="LiveId" clId="{118552E8-43B1-4B11-9582-8C4002339A39}" dt="2020-06-12T15:52:12.951" v="985" actId="164"/>
          <ac:cxnSpMkLst>
            <pc:docMk/>
            <pc:sldMk cId="2968517086" sldId="450"/>
            <ac:cxnSpMk id="51" creationId="{CB609883-D2F5-4D30-BD24-F8E2849BDA3D}"/>
          </ac:cxnSpMkLst>
        </pc:cxnChg>
        <pc:cxnChg chg="add mod">
          <ac:chgData name="hui xu" userId="70b675938bab3b5e" providerId="LiveId" clId="{118552E8-43B1-4B11-9582-8C4002339A39}" dt="2020-06-12T15:52:12.951" v="985" actId="164"/>
          <ac:cxnSpMkLst>
            <pc:docMk/>
            <pc:sldMk cId="2968517086" sldId="450"/>
            <ac:cxnSpMk id="52" creationId="{54E37A52-1742-446A-997A-2C9E33D36F54}"/>
          </ac:cxnSpMkLst>
        </pc:cxnChg>
        <pc:cxnChg chg="add mod">
          <ac:chgData name="hui xu" userId="70b675938bab3b5e" providerId="LiveId" clId="{118552E8-43B1-4B11-9582-8C4002339A39}" dt="2020-06-12T15:52:12.951" v="985" actId="164"/>
          <ac:cxnSpMkLst>
            <pc:docMk/>
            <pc:sldMk cId="2968517086" sldId="450"/>
            <ac:cxnSpMk id="53" creationId="{AF5E2F7A-F6E6-4C76-A5DF-133A14381E77}"/>
          </ac:cxnSpMkLst>
        </pc:cxnChg>
        <pc:cxnChg chg="add mod">
          <ac:chgData name="hui xu" userId="70b675938bab3b5e" providerId="LiveId" clId="{118552E8-43B1-4B11-9582-8C4002339A39}" dt="2020-06-13T05:29:20.668" v="2051" actId="1037"/>
          <ac:cxnSpMkLst>
            <pc:docMk/>
            <pc:sldMk cId="2968517086" sldId="450"/>
            <ac:cxnSpMk id="54" creationId="{F3163B7A-4551-4E32-86FE-3B6906ACB2B5}"/>
          </ac:cxnSpMkLst>
        </pc:cxnChg>
        <pc:cxnChg chg="add mod">
          <ac:chgData name="hui xu" userId="70b675938bab3b5e" providerId="LiveId" clId="{118552E8-43B1-4B11-9582-8C4002339A39}" dt="2020-06-12T15:52:12.951" v="985" actId="164"/>
          <ac:cxnSpMkLst>
            <pc:docMk/>
            <pc:sldMk cId="2968517086" sldId="450"/>
            <ac:cxnSpMk id="55" creationId="{3EF4821B-7FBE-4772-A3A1-0A8D4B9D26A3}"/>
          </ac:cxnSpMkLst>
        </pc:cxnChg>
        <pc:cxnChg chg="add mod">
          <ac:chgData name="hui xu" userId="70b675938bab3b5e" providerId="LiveId" clId="{118552E8-43B1-4B11-9582-8C4002339A39}" dt="2020-06-13T05:29:20.668" v="2051" actId="1037"/>
          <ac:cxnSpMkLst>
            <pc:docMk/>
            <pc:sldMk cId="2968517086" sldId="450"/>
            <ac:cxnSpMk id="56" creationId="{E0190F48-D8AE-4F59-A13B-C94174480597}"/>
          </ac:cxnSpMkLst>
        </pc:cxnChg>
        <pc:cxnChg chg="add mod">
          <ac:chgData name="hui xu" userId="70b675938bab3b5e" providerId="LiveId" clId="{118552E8-43B1-4B11-9582-8C4002339A39}" dt="2020-06-12T15:52:12.951" v="985" actId="164"/>
          <ac:cxnSpMkLst>
            <pc:docMk/>
            <pc:sldMk cId="2968517086" sldId="450"/>
            <ac:cxnSpMk id="58" creationId="{9F5FF73F-3C40-43B4-BAC7-E1C334A03A8B}"/>
          </ac:cxnSpMkLst>
        </pc:cxnChg>
        <pc:cxnChg chg="mod">
          <ac:chgData name="hui xu" userId="70b675938bab3b5e" providerId="LiveId" clId="{118552E8-43B1-4B11-9582-8C4002339A39}" dt="2020-06-12T15:52:23.158" v="988"/>
          <ac:cxnSpMkLst>
            <pc:docMk/>
            <pc:sldMk cId="2968517086" sldId="450"/>
            <ac:cxnSpMk id="83" creationId="{74476A1B-25F3-423D-B333-932BF2F441FE}"/>
          </ac:cxnSpMkLst>
        </pc:cxnChg>
        <pc:cxnChg chg="mod">
          <ac:chgData name="hui xu" userId="70b675938bab3b5e" providerId="LiveId" clId="{118552E8-43B1-4B11-9582-8C4002339A39}" dt="2020-06-12T15:52:23.158" v="988"/>
          <ac:cxnSpMkLst>
            <pc:docMk/>
            <pc:sldMk cId="2968517086" sldId="450"/>
            <ac:cxnSpMk id="84" creationId="{9FE8EBA7-3105-4F42-984D-A638D137017A}"/>
          </ac:cxnSpMkLst>
        </pc:cxnChg>
        <pc:cxnChg chg="mod">
          <ac:chgData name="hui xu" userId="70b675938bab3b5e" providerId="LiveId" clId="{118552E8-43B1-4B11-9582-8C4002339A39}" dt="2020-06-12T15:52:23.158" v="988"/>
          <ac:cxnSpMkLst>
            <pc:docMk/>
            <pc:sldMk cId="2968517086" sldId="450"/>
            <ac:cxnSpMk id="85" creationId="{B0EC87CC-4DB1-462E-B118-EB3F8E448A99}"/>
          </ac:cxnSpMkLst>
        </pc:cxnChg>
        <pc:cxnChg chg="del mod">
          <ac:chgData name="hui xu" userId="70b675938bab3b5e" providerId="LiveId" clId="{118552E8-43B1-4B11-9582-8C4002339A39}" dt="2020-06-12T15:57:01.086" v="1020" actId="21"/>
          <ac:cxnSpMkLst>
            <pc:docMk/>
            <pc:sldMk cId="2968517086" sldId="450"/>
            <ac:cxnSpMk id="86" creationId="{75422A92-F189-45D1-8D53-0FF25F210E72}"/>
          </ac:cxnSpMkLst>
        </pc:cxnChg>
        <pc:cxnChg chg="mod">
          <ac:chgData name="hui xu" userId="70b675938bab3b5e" providerId="LiveId" clId="{118552E8-43B1-4B11-9582-8C4002339A39}" dt="2020-06-12T15:54:46.662" v="1006" actId="14100"/>
          <ac:cxnSpMkLst>
            <pc:docMk/>
            <pc:sldMk cId="2968517086" sldId="450"/>
            <ac:cxnSpMk id="87" creationId="{FDD81D8D-F447-4ECD-8AD0-C9C1F323230C}"/>
          </ac:cxnSpMkLst>
        </pc:cxnChg>
        <pc:cxnChg chg="mod">
          <ac:chgData name="hui xu" userId="70b675938bab3b5e" providerId="LiveId" clId="{118552E8-43B1-4B11-9582-8C4002339A39}" dt="2020-06-12T15:52:23.158" v="988"/>
          <ac:cxnSpMkLst>
            <pc:docMk/>
            <pc:sldMk cId="2968517086" sldId="450"/>
            <ac:cxnSpMk id="88" creationId="{35642FD3-0AB9-4F4C-98D5-6624EC183581}"/>
          </ac:cxnSpMkLst>
        </pc:cxnChg>
        <pc:cxnChg chg="add mod">
          <ac:chgData name="hui xu" userId="70b675938bab3b5e" providerId="LiveId" clId="{118552E8-43B1-4B11-9582-8C4002339A39}" dt="2020-06-13T05:29:20.668" v="2051" actId="1037"/>
          <ac:cxnSpMkLst>
            <pc:docMk/>
            <pc:sldMk cId="2968517086" sldId="450"/>
            <ac:cxnSpMk id="104" creationId="{B62F0D19-280C-4181-8BF5-B0C71DFDD668}"/>
          </ac:cxnSpMkLst>
        </pc:cxnChg>
      </pc:sldChg>
      <pc:sldChg chg="addSp delSp modSp new mod modTransition modAnim">
        <pc:chgData name="hui xu" userId="70b675938bab3b5e" providerId="LiveId" clId="{118552E8-43B1-4B11-9582-8C4002339A39}" dt="2020-06-16T15:01:16.786" v="4716"/>
        <pc:sldMkLst>
          <pc:docMk/>
          <pc:sldMk cId="2110430211" sldId="451"/>
        </pc:sldMkLst>
        <pc:spChg chg="mod">
          <ac:chgData name="hui xu" userId="70b675938bab3b5e" providerId="LiveId" clId="{118552E8-43B1-4B11-9582-8C4002339A39}" dt="2020-06-12T15:32:28.469" v="656" actId="20577"/>
          <ac:spMkLst>
            <pc:docMk/>
            <pc:sldMk cId="2110430211" sldId="451"/>
            <ac:spMk id="2" creationId="{4CE6AB3F-693B-47AA-8B94-8528C998C4C3}"/>
          </ac:spMkLst>
        </pc:spChg>
        <pc:spChg chg="mod">
          <ac:chgData name="hui xu" userId="70b675938bab3b5e" providerId="LiveId" clId="{118552E8-43B1-4B11-9582-8C4002339A39}" dt="2020-06-12T15:56:52.247" v="1018"/>
          <ac:spMkLst>
            <pc:docMk/>
            <pc:sldMk cId="2110430211" sldId="451"/>
            <ac:spMk id="16" creationId="{AE4F4D1F-FC1C-42D3-A4B4-41B5987C12AC}"/>
          </ac:spMkLst>
        </pc:spChg>
        <pc:spChg chg="mod">
          <ac:chgData name="hui xu" userId="70b675938bab3b5e" providerId="LiveId" clId="{118552E8-43B1-4B11-9582-8C4002339A39}" dt="2020-06-12T15:56:52.247" v="1018"/>
          <ac:spMkLst>
            <pc:docMk/>
            <pc:sldMk cId="2110430211" sldId="451"/>
            <ac:spMk id="17" creationId="{5188BB1A-321D-4F4F-9232-C17F3B76C199}"/>
          </ac:spMkLst>
        </pc:spChg>
        <pc:spChg chg="mod">
          <ac:chgData name="hui xu" userId="70b675938bab3b5e" providerId="LiveId" clId="{118552E8-43B1-4B11-9582-8C4002339A39}" dt="2020-06-12T15:56:52.247" v="1018"/>
          <ac:spMkLst>
            <pc:docMk/>
            <pc:sldMk cId="2110430211" sldId="451"/>
            <ac:spMk id="18" creationId="{579A3CEE-7D6C-432E-B227-18C3FE4A3515}"/>
          </ac:spMkLst>
        </pc:spChg>
        <pc:spChg chg="mod">
          <ac:chgData name="hui xu" userId="70b675938bab3b5e" providerId="LiveId" clId="{118552E8-43B1-4B11-9582-8C4002339A39}" dt="2020-06-12T15:56:52.247" v="1018"/>
          <ac:spMkLst>
            <pc:docMk/>
            <pc:sldMk cId="2110430211" sldId="451"/>
            <ac:spMk id="19" creationId="{9FAA092E-361A-4FDD-8D50-C70310F6FC38}"/>
          </ac:spMkLst>
        </pc:spChg>
        <pc:spChg chg="mod">
          <ac:chgData name="hui xu" userId="70b675938bab3b5e" providerId="LiveId" clId="{118552E8-43B1-4B11-9582-8C4002339A39}" dt="2020-06-12T15:56:52.247" v="1018"/>
          <ac:spMkLst>
            <pc:docMk/>
            <pc:sldMk cId="2110430211" sldId="451"/>
            <ac:spMk id="20" creationId="{FFA38704-9A5F-4BEB-AEC9-7C760A1CA610}"/>
          </ac:spMkLst>
        </pc:spChg>
        <pc:spChg chg="mod">
          <ac:chgData name="hui xu" userId="70b675938bab3b5e" providerId="LiveId" clId="{118552E8-43B1-4B11-9582-8C4002339A39}" dt="2020-06-12T15:56:52.247" v="1018"/>
          <ac:spMkLst>
            <pc:docMk/>
            <pc:sldMk cId="2110430211" sldId="451"/>
            <ac:spMk id="21" creationId="{B1515C04-E9EC-4DA5-A609-57A70D7DB812}"/>
          </ac:spMkLst>
        </pc:spChg>
        <pc:spChg chg="mod">
          <ac:chgData name="hui xu" userId="70b675938bab3b5e" providerId="LiveId" clId="{118552E8-43B1-4B11-9582-8C4002339A39}" dt="2020-06-12T15:56:52.247" v="1018"/>
          <ac:spMkLst>
            <pc:docMk/>
            <pc:sldMk cId="2110430211" sldId="451"/>
            <ac:spMk id="23" creationId="{9E74189C-4988-48C4-B9B7-B69F44CBCEA8}"/>
          </ac:spMkLst>
        </pc:spChg>
        <pc:spChg chg="mod">
          <ac:chgData name="hui xu" userId="70b675938bab3b5e" providerId="LiveId" clId="{118552E8-43B1-4B11-9582-8C4002339A39}" dt="2020-06-12T15:56:52.247" v="1018"/>
          <ac:spMkLst>
            <pc:docMk/>
            <pc:sldMk cId="2110430211" sldId="451"/>
            <ac:spMk id="24" creationId="{8F887929-3914-4AE9-9EEC-93AB17F1B64F}"/>
          </ac:spMkLst>
        </pc:spChg>
        <pc:spChg chg="mod">
          <ac:chgData name="hui xu" userId="70b675938bab3b5e" providerId="LiveId" clId="{118552E8-43B1-4B11-9582-8C4002339A39}" dt="2020-06-12T15:56:52.247" v="1018"/>
          <ac:spMkLst>
            <pc:docMk/>
            <pc:sldMk cId="2110430211" sldId="451"/>
            <ac:spMk id="25" creationId="{A57AAA17-5E92-40B2-B0EE-015C342D6A57}"/>
          </ac:spMkLst>
        </pc:spChg>
        <pc:spChg chg="mod">
          <ac:chgData name="hui xu" userId="70b675938bab3b5e" providerId="LiveId" clId="{118552E8-43B1-4B11-9582-8C4002339A39}" dt="2020-06-12T15:56:52.247" v="1018"/>
          <ac:spMkLst>
            <pc:docMk/>
            <pc:sldMk cId="2110430211" sldId="451"/>
            <ac:spMk id="26" creationId="{1640A6A8-21A9-4CED-A5AB-829382023B3D}"/>
          </ac:spMkLst>
        </pc:spChg>
        <pc:spChg chg="add mod">
          <ac:chgData name="hui xu" userId="70b675938bab3b5e" providerId="LiveId" clId="{118552E8-43B1-4B11-9582-8C4002339A39}" dt="2020-06-12T16:03:04.707" v="1076" actId="1076"/>
          <ac:spMkLst>
            <pc:docMk/>
            <pc:sldMk cId="2110430211" sldId="451"/>
            <ac:spMk id="28" creationId="{FBCA2ADE-D9AE-460F-B909-683DDE7B1BD0}"/>
          </ac:spMkLst>
        </pc:spChg>
        <pc:spChg chg="add del mod">
          <ac:chgData name="hui xu" userId="70b675938bab3b5e" providerId="LiveId" clId="{118552E8-43B1-4B11-9582-8C4002339A39}" dt="2020-06-12T16:01:20.346" v="1029" actId="21"/>
          <ac:spMkLst>
            <pc:docMk/>
            <pc:sldMk cId="2110430211" sldId="451"/>
            <ac:spMk id="29" creationId="{0F414E97-5325-477B-9757-BC4B73D138F4}"/>
          </ac:spMkLst>
        </pc:spChg>
        <pc:spChg chg="add mod">
          <ac:chgData name="hui xu" userId="70b675938bab3b5e" providerId="LiveId" clId="{118552E8-43B1-4B11-9582-8C4002339A39}" dt="2020-06-12T16:02:01.736" v="1039" actId="14100"/>
          <ac:spMkLst>
            <pc:docMk/>
            <pc:sldMk cId="2110430211" sldId="451"/>
            <ac:spMk id="30" creationId="{61091AD4-192B-4849-B3D2-74ED7857B237}"/>
          </ac:spMkLst>
        </pc:spChg>
        <pc:spChg chg="add mod">
          <ac:chgData name="hui xu" userId="70b675938bab3b5e" providerId="LiveId" clId="{118552E8-43B1-4B11-9582-8C4002339A39}" dt="2020-06-12T16:02:51.289" v="1075" actId="2711"/>
          <ac:spMkLst>
            <pc:docMk/>
            <pc:sldMk cId="2110430211" sldId="451"/>
            <ac:spMk id="31" creationId="{78B55B2D-8560-472A-9517-0CE71828762C}"/>
          </ac:spMkLst>
        </pc:spChg>
        <pc:spChg chg="add mod">
          <ac:chgData name="hui xu" userId="70b675938bab3b5e" providerId="LiveId" clId="{118552E8-43B1-4B11-9582-8C4002339A39}" dt="2020-06-12T16:26:44.315" v="1468" actId="1076"/>
          <ac:spMkLst>
            <pc:docMk/>
            <pc:sldMk cId="2110430211" sldId="451"/>
            <ac:spMk id="32" creationId="{4A5F962C-DB4C-4839-82F9-372D8793A8DB}"/>
          </ac:spMkLst>
        </pc:spChg>
        <pc:grpChg chg="add mod">
          <ac:chgData name="hui xu" userId="70b675938bab3b5e" providerId="LiveId" clId="{118552E8-43B1-4B11-9582-8C4002339A39}" dt="2020-06-12T15:57:18.557" v="1024" actId="1076"/>
          <ac:grpSpMkLst>
            <pc:docMk/>
            <pc:sldMk cId="2110430211" sldId="451"/>
            <ac:grpSpMk id="5" creationId="{0C54A555-6757-476C-A8EB-ECF213E54E25}"/>
          </ac:grpSpMkLst>
        </pc:grpChg>
        <pc:grpChg chg="mod">
          <ac:chgData name="hui xu" userId="70b675938bab3b5e" providerId="LiveId" clId="{118552E8-43B1-4B11-9582-8C4002339A39}" dt="2020-06-12T15:56:52.247" v="1018"/>
          <ac:grpSpMkLst>
            <pc:docMk/>
            <pc:sldMk cId="2110430211" sldId="451"/>
            <ac:grpSpMk id="6" creationId="{51A28EDD-7BAF-498D-8F20-57F47399516B}"/>
          </ac:grpSpMkLst>
        </pc:grpChg>
        <pc:grpChg chg="mod">
          <ac:chgData name="hui xu" userId="70b675938bab3b5e" providerId="LiveId" clId="{118552E8-43B1-4B11-9582-8C4002339A39}" dt="2020-06-12T15:56:52.247" v="1018"/>
          <ac:grpSpMkLst>
            <pc:docMk/>
            <pc:sldMk cId="2110430211" sldId="451"/>
            <ac:grpSpMk id="7" creationId="{E8ED7B75-935D-4C08-95EA-C1E1CA2B3A2A}"/>
          </ac:grpSpMkLst>
        </pc:grpChg>
        <pc:grpChg chg="mod">
          <ac:chgData name="hui xu" userId="70b675938bab3b5e" providerId="LiveId" clId="{118552E8-43B1-4B11-9582-8C4002339A39}" dt="2020-06-12T15:56:52.247" v="1018"/>
          <ac:grpSpMkLst>
            <pc:docMk/>
            <pc:sldMk cId="2110430211" sldId="451"/>
            <ac:grpSpMk id="8" creationId="{BF24A628-19DC-4EAF-8A3D-70063FE71AD9}"/>
          </ac:grpSpMkLst>
        </pc:grpChg>
        <pc:grpChg chg="mod">
          <ac:chgData name="hui xu" userId="70b675938bab3b5e" providerId="LiveId" clId="{118552E8-43B1-4B11-9582-8C4002339A39}" dt="2020-06-12T15:56:52.247" v="1018"/>
          <ac:grpSpMkLst>
            <pc:docMk/>
            <pc:sldMk cId="2110430211" sldId="451"/>
            <ac:grpSpMk id="15" creationId="{981FB027-D77B-40E8-BFA3-B60F99472F13}"/>
          </ac:grpSpMkLst>
        </pc:grpChg>
        <pc:grpChg chg="mod">
          <ac:chgData name="hui xu" userId="70b675938bab3b5e" providerId="LiveId" clId="{118552E8-43B1-4B11-9582-8C4002339A39}" dt="2020-06-12T15:56:52.247" v="1018"/>
          <ac:grpSpMkLst>
            <pc:docMk/>
            <pc:sldMk cId="2110430211" sldId="451"/>
            <ac:grpSpMk id="22" creationId="{7C218012-04F3-4851-ACD6-FFF839D8017B}"/>
          </ac:grpSpMkLst>
        </pc:grpChg>
        <pc:picChg chg="add del mod">
          <ac:chgData name="hui xu" userId="70b675938bab3b5e" providerId="LiveId" clId="{118552E8-43B1-4B11-9582-8C4002339A39}" dt="2020-06-12T15:56:41.714" v="1017" actId="21"/>
          <ac:picMkLst>
            <pc:docMk/>
            <pc:sldMk cId="2110430211" sldId="451"/>
            <ac:picMk id="4" creationId="{9B798896-FA14-4307-BDE1-F8C61DF5BA3E}"/>
          </ac:picMkLst>
        </pc:picChg>
        <pc:picChg chg="add del mod">
          <ac:chgData name="hui xu" userId="70b675938bab3b5e" providerId="LiveId" clId="{118552E8-43B1-4B11-9582-8C4002339A39}" dt="2020-06-16T14:45:35.357" v="4705"/>
          <ac:picMkLst>
            <pc:docMk/>
            <pc:sldMk cId="2110430211" sldId="451"/>
            <ac:picMk id="4" creationId="{C0B3D63D-15A2-4AC0-921D-54E8067C8DA4}"/>
          </ac:picMkLst>
        </pc:picChg>
        <pc:picChg chg="add del mod">
          <ac:chgData name="hui xu" userId="70b675938bab3b5e" providerId="LiveId" clId="{118552E8-43B1-4B11-9582-8C4002339A39}" dt="2020-06-16T15:01:16.786" v="4716"/>
          <ac:picMkLst>
            <pc:docMk/>
            <pc:sldMk cId="2110430211" sldId="451"/>
            <ac:picMk id="12" creationId="{967B9DEA-55E7-4923-BF75-9D5B90506E31}"/>
          </ac:picMkLst>
        </pc:picChg>
        <pc:cxnChg chg="mod">
          <ac:chgData name="hui xu" userId="70b675938bab3b5e" providerId="LiveId" clId="{118552E8-43B1-4B11-9582-8C4002339A39}" dt="2020-06-12T15:56:52.247" v="1018"/>
          <ac:cxnSpMkLst>
            <pc:docMk/>
            <pc:sldMk cId="2110430211" sldId="451"/>
            <ac:cxnSpMk id="9" creationId="{1AA60921-8917-4F39-A088-ADF8E599BA81}"/>
          </ac:cxnSpMkLst>
        </pc:cxnChg>
        <pc:cxnChg chg="mod">
          <ac:chgData name="hui xu" userId="70b675938bab3b5e" providerId="LiveId" clId="{118552E8-43B1-4B11-9582-8C4002339A39}" dt="2020-06-12T15:56:52.247" v="1018"/>
          <ac:cxnSpMkLst>
            <pc:docMk/>
            <pc:sldMk cId="2110430211" sldId="451"/>
            <ac:cxnSpMk id="10" creationId="{071F264A-5C1D-4FD9-A78D-1B8597C9B933}"/>
          </ac:cxnSpMkLst>
        </pc:cxnChg>
        <pc:cxnChg chg="mod">
          <ac:chgData name="hui xu" userId="70b675938bab3b5e" providerId="LiveId" clId="{118552E8-43B1-4B11-9582-8C4002339A39}" dt="2020-06-12T15:56:52.247" v="1018"/>
          <ac:cxnSpMkLst>
            <pc:docMk/>
            <pc:sldMk cId="2110430211" sldId="451"/>
            <ac:cxnSpMk id="11" creationId="{35F9AC25-6FBF-4174-800B-A397609C67A4}"/>
          </ac:cxnSpMkLst>
        </pc:cxnChg>
        <pc:cxnChg chg="del mod">
          <ac:chgData name="hui xu" userId="70b675938bab3b5e" providerId="LiveId" clId="{118552E8-43B1-4B11-9582-8C4002339A39}" dt="2020-06-12T15:57:34.020" v="1026" actId="478"/>
          <ac:cxnSpMkLst>
            <pc:docMk/>
            <pc:sldMk cId="2110430211" sldId="451"/>
            <ac:cxnSpMk id="12" creationId="{D313F90E-2004-476B-AE2C-6D5215662947}"/>
          </ac:cxnSpMkLst>
        </pc:cxnChg>
        <pc:cxnChg chg="mod">
          <ac:chgData name="hui xu" userId="70b675938bab3b5e" providerId="LiveId" clId="{118552E8-43B1-4B11-9582-8C4002339A39}" dt="2020-06-12T15:56:52.247" v="1018"/>
          <ac:cxnSpMkLst>
            <pc:docMk/>
            <pc:sldMk cId="2110430211" sldId="451"/>
            <ac:cxnSpMk id="13" creationId="{874FB49B-5492-4F1B-9F53-223F5B15DD25}"/>
          </ac:cxnSpMkLst>
        </pc:cxnChg>
        <pc:cxnChg chg="mod">
          <ac:chgData name="hui xu" userId="70b675938bab3b5e" providerId="LiveId" clId="{118552E8-43B1-4B11-9582-8C4002339A39}" dt="2020-06-12T15:56:52.247" v="1018"/>
          <ac:cxnSpMkLst>
            <pc:docMk/>
            <pc:sldMk cId="2110430211" sldId="451"/>
            <ac:cxnSpMk id="14" creationId="{77A98212-78AB-4F90-AF8B-FAE5ADEF6BC8}"/>
          </ac:cxnSpMkLst>
        </pc:cxnChg>
        <pc:cxnChg chg="add mod">
          <ac:chgData name="hui xu" userId="70b675938bab3b5e" providerId="LiveId" clId="{118552E8-43B1-4B11-9582-8C4002339A39}" dt="2020-06-12T15:57:18.557" v="1024" actId="1076"/>
          <ac:cxnSpMkLst>
            <pc:docMk/>
            <pc:sldMk cId="2110430211" sldId="451"/>
            <ac:cxnSpMk id="27" creationId="{A944240D-B8C4-4D60-8E54-BBC3C2FC741D}"/>
          </ac:cxnSpMkLst>
        </pc:cxnChg>
      </pc:sldChg>
      <pc:sldChg chg="del">
        <pc:chgData name="hui xu" userId="70b675938bab3b5e" providerId="LiveId" clId="{118552E8-43B1-4B11-9582-8C4002339A39}" dt="2020-06-11T01:04:39.439" v="2" actId="2696"/>
        <pc:sldMkLst>
          <pc:docMk/>
          <pc:sldMk cId="2306924123" sldId="452"/>
        </pc:sldMkLst>
      </pc:sldChg>
      <pc:sldChg chg="addSp delSp modSp new mod modTransition modAnim">
        <pc:chgData name="hui xu" userId="70b675938bab3b5e" providerId="LiveId" clId="{118552E8-43B1-4B11-9582-8C4002339A39}" dt="2020-06-16T15:01:16.786" v="4716"/>
        <pc:sldMkLst>
          <pc:docMk/>
          <pc:sldMk cId="2419528920" sldId="452"/>
        </pc:sldMkLst>
        <pc:spChg chg="mod">
          <ac:chgData name="hui xu" userId="70b675938bab3b5e" providerId="LiveId" clId="{118552E8-43B1-4B11-9582-8C4002339A39}" dt="2020-06-13T03:14:10.121" v="1695" actId="20577"/>
          <ac:spMkLst>
            <pc:docMk/>
            <pc:sldMk cId="2419528920" sldId="452"/>
            <ac:spMk id="2" creationId="{4801B9D2-DB06-4A95-836F-5DD98C5A8D6D}"/>
          </ac:spMkLst>
        </pc:spChg>
        <pc:spChg chg="add mod">
          <ac:chgData name="hui xu" userId="70b675938bab3b5e" providerId="LiveId" clId="{118552E8-43B1-4B11-9582-8C4002339A39}" dt="2020-06-13T05:16:36.773" v="1886" actId="1076"/>
          <ac:spMkLst>
            <pc:docMk/>
            <pc:sldMk cId="2419528920" sldId="452"/>
            <ac:spMk id="4" creationId="{834BCC7E-2ACE-4E2A-A1EB-FD23562F1662}"/>
          </ac:spMkLst>
        </pc:spChg>
        <pc:spChg chg="add mod">
          <ac:chgData name="hui xu" userId="70b675938bab3b5e" providerId="LiveId" clId="{118552E8-43B1-4B11-9582-8C4002339A39}" dt="2020-06-13T05:16:35.049" v="1885" actId="1076"/>
          <ac:spMkLst>
            <pc:docMk/>
            <pc:sldMk cId="2419528920" sldId="452"/>
            <ac:spMk id="16" creationId="{23DC192C-8DA1-4787-A72E-DD916D32BA93}"/>
          </ac:spMkLst>
        </pc:spChg>
        <pc:spChg chg="add del mod">
          <ac:chgData name="hui xu" userId="70b675938bab3b5e" providerId="LiveId" clId="{118552E8-43B1-4B11-9582-8C4002339A39}" dt="2020-06-13T05:16:31.297" v="1884" actId="21"/>
          <ac:spMkLst>
            <pc:docMk/>
            <pc:sldMk cId="2419528920" sldId="452"/>
            <ac:spMk id="17" creationId="{430FFC4F-9B7E-40FF-B9F2-B5655446C152}"/>
          </ac:spMkLst>
        </pc:spChg>
        <pc:spChg chg="add mod">
          <ac:chgData name="hui xu" userId="70b675938bab3b5e" providerId="LiveId" clId="{118552E8-43B1-4B11-9582-8C4002339A39}" dt="2020-06-13T05:17:27.082" v="1933" actId="20577"/>
          <ac:spMkLst>
            <pc:docMk/>
            <pc:sldMk cId="2419528920" sldId="452"/>
            <ac:spMk id="18" creationId="{B908CD9B-2367-43D5-859A-90919E881AFC}"/>
          </ac:spMkLst>
        </pc:spChg>
        <pc:graphicFrameChg chg="add del mod">
          <ac:chgData name="hui xu" userId="70b675938bab3b5e" providerId="LiveId" clId="{118552E8-43B1-4B11-9582-8C4002339A39}" dt="2020-06-13T03:03:11.370" v="1567"/>
          <ac:graphicFrameMkLst>
            <pc:docMk/>
            <pc:sldMk cId="2419528920" sldId="452"/>
            <ac:graphicFrameMk id="5" creationId="{32E5D73C-7407-44DF-8DF4-8623B5CCD758}"/>
          </ac:graphicFrameMkLst>
        </pc:graphicFrameChg>
        <pc:graphicFrameChg chg="add del mod">
          <ac:chgData name="hui xu" userId="70b675938bab3b5e" providerId="LiveId" clId="{118552E8-43B1-4B11-9582-8C4002339A39}" dt="2020-06-13T03:03:11.370" v="1567"/>
          <ac:graphicFrameMkLst>
            <pc:docMk/>
            <pc:sldMk cId="2419528920" sldId="452"/>
            <ac:graphicFrameMk id="6" creationId="{084B4399-7313-413D-A5B0-D1BB08F0A724}"/>
          </ac:graphicFrameMkLst>
        </pc:graphicFrameChg>
        <pc:graphicFrameChg chg="add del mod">
          <ac:chgData name="hui xu" userId="70b675938bab3b5e" providerId="LiveId" clId="{118552E8-43B1-4B11-9582-8C4002339A39}" dt="2020-06-13T03:03:11.370" v="1567"/>
          <ac:graphicFrameMkLst>
            <pc:docMk/>
            <pc:sldMk cId="2419528920" sldId="452"/>
            <ac:graphicFrameMk id="7" creationId="{9D0D0B92-97CB-4E30-80D9-46DC8F814E78}"/>
          </ac:graphicFrameMkLst>
        </pc:graphicFrameChg>
        <pc:graphicFrameChg chg="add del mod">
          <ac:chgData name="hui xu" userId="70b675938bab3b5e" providerId="LiveId" clId="{118552E8-43B1-4B11-9582-8C4002339A39}" dt="2020-06-13T03:03:11.370" v="1567"/>
          <ac:graphicFrameMkLst>
            <pc:docMk/>
            <pc:sldMk cId="2419528920" sldId="452"/>
            <ac:graphicFrameMk id="8" creationId="{5160CC83-9C8B-45FF-A93B-16089CFA2339}"/>
          </ac:graphicFrameMkLst>
        </pc:graphicFrameChg>
        <pc:graphicFrameChg chg="add del mod">
          <ac:chgData name="hui xu" userId="70b675938bab3b5e" providerId="LiveId" clId="{118552E8-43B1-4B11-9582-8C4002339A39}" dt="2020-06-13T03:03:11.370" v="1567"/>
          <ac:graphicFrameMkLst>
            <pc:docMk/>
            <pc:sldMk cId="2419528920" sldId="452"/>
            <ac:graphicFrameMk id="9" creationId="{EDA011B8-933F-4663-B0A5-D8EDCCC4064D}"/>
          </ac:graphicFrameMkLst>
        </pc:graphicFrameChg>
        <pc:graphicFrameChg chg="add del mod">
          <ac:chgData name="hui xu" userId="70b675938bab3b5e" providerId="LiveId" clId="{118552E8-43B1-4B11-9582-8C4002339A39}" dt="2020-06-13T03:03:11.370" v="1567"/>
          <ac:graphicFrameMkLst>
            <pc:docMk/>
            <pc:sldMk cId="2419528920" sldId="452"/>
            <ac:graphicFrameMk id="10" creationId="{6DF80264-7C3C-4ED5-989D-10E054D43439}"/>
          </ac:graphicFrameMkLst>
        </pc:graphicFrameChg>
        <pc:graphicFrameChg chg="add del mod">
          <ac:chgData name="hui xu" userId="70b675938bab3b5e" providerId="LiveId" clId="{118552E8-43B1-4B11-9582-8C4002339A39}" dt="2020-06-13T03:03:11.370" v="1567"/>
          <ac:graphicFrameMkLst>
            <pc:docMk/>
            <pc:sldMk cId="2419528920" sldId="452"/>
            <ac:graphicFrameMk id="11" creationId="{32C5B21F-903A-4399-9C8C-9C6D7398455B}"/>
          </ac:graphicFrameMkLst>
        </pc:graphicFrameChg>
        <pc:graphicFrameChg chg="add del mod">
          <ac:chgData name="hui xu" userId="70b675938bab3b5e" providerId="LiveId" clId="{118552E8-43B1-4B11-9582-8C4002339A39}" dt="2020-06-13T03:03:11.370" v="1567"/>
          <ac:graphicFrameMkLst>
            <pc:docMk/>
            <pc:sldMk cId="2419528920" sldId="452"/>
            <ac:graphicFrameMk id="12" creationId="{6DF83CD0-9EF5-4F4D-AC1E-4D9C3149B5CA}"/>
          </ac:graphicFrameMkLst>
        </pc:graphicFrameChg>
        <pc:graphicFrameChg chg="add del mod">
          <ac:chgData name="hui xu" userId="70b675938bab3b5e" providerId="LiveId" clId="{118552E8-43B1-4B11-9582-8C4002339A39}" dt="2020-06-13T03:03:11.370" v="1567"/>
          <ac:graphicFrameMkLst>
            <pc:docMk/>
            <pc:sldMk cId="2419528920" sldId="452"/>
            <ac:graphicFrameMk id="13" creationId="{955A1BE3-7772-428F-B4E3-987BEE4C0BB9}"/>
          </ac:graphicFrameMkLst>
        </pc:graphicFrameChg>
        <pc:graphicFrameChg chg="add del mod">
          <ac:chgData name="hui xu" userId="70b675938bab3b5e" providerId="LiveId" clId="{118552E8-43B1-4B11-9582-8C4002339A39}" dt="2020-06-13T03:03:11.370" v="1567"/>
          <ac:graphicFrameMkLst>
            <pc:docMk/>
            <pc:sldMk cId="2419528920" sldId="452"/>
            <ac:graphicFrameMk id="14" creationId="{2CAC2CAA-A6E4-4745-8C01-9E26B984A1F9}"/>
          </ac:graphicFrameMkLst>
        </pc:graphicFrameChg>
        <pc:graphicFrameChg chg="add del mod">
          <ac:chgData name="hui xu" userId="70b675938bab3b5e" providerId="LiveId" clId="{118552E8-43B1-4B11-9582-8C4002339A39}" dt="2020-06-13T03:03:11.370" v="1567"/>
          <ac:graphicFrameMkLst>
            <pc:docMk/>
            <pc:sldMk cId="2419528920" sldId="452"/>
            <ac:graphicFrameMk id="15" creationId="{34B00A07-E7ED-4B3E-B910-B2CF80955E5D}"/>
          </ac:graphicFrameMkLst>
        </pc:graphicFrameChg>
        <pc:picChg chg="add del mod">
          <ac:chgData name="hui xu" userId="70b675938bab3b5e" providerId="LiveId" clId="{118552E8-43B1-4B11-9582-8C4002339A39}" dt="2020-06-16T14:34:48.653" v="4693"/>
          <ac:picMkLst>
            <pc:docMk/>
            <pc:sldMk cId="2419528920" sldId="452"/>
            <ac:picMk id="5" creationId="{B557169E-9FA5-4563-A2EA-AD3D3F5FF5B7}"/>
          </ac:picMkLst>
        </pc:picChg>
        <pc:picChg chg="add del mod">
          <ac:chgData name="hui xu" userId="70b675938bab3b5e" providerId="LiveId" clId="{118552E8-43B1-4B11-9582-8C4002339A39}" dt="2020-06-16T14:35:33.005" v="4694"/>
          <ac:picMkLst>
            <pc:docMk/>
            <pc:sldMk cId="2419528920" sldId="452"/>
            <ac:picMk id="6" creationId="{96215F78-2700-4EB3-B3FB-5F54570CCD77}"/>
          </ac:picMkLst>
        </pc:picChg>
        <pc:picChg chg="add del mod">
          <ac:chgData name="hui xu" userId="70b675938bab3b5e" providerId="LiveId" clId="{118552E8-43B1-4B11-9582-8C4002339A39}" dt="2020-06-16T14:35:43.995" v="4695"/>
          <ac:picMkLst>
            <pc:docMk/>
            <pc:sldMk cId="2419528920" sldId="452"/>
            <ac:picMk id="7" creationId="{A5F050F7-BB83-4FF5-9F16-12897DA33CDA}"/>
          </ac:picMkLst>
        </pc:picChg>
        <pc:picChg chg="add del mod">
          <ac:chgData name="hui xu" userId="70b675938bab3b5e" providerId="LiveId" clId="{118552E8-43B1-4B11-9582-8C4002339A39}" dt="2020-06-16T14:36:32.326" v="4696"/>
          <ac:picMkLst>
            <pc:docMk/>
            <pc:sldMk cId="2419528920" sldId="452"/>
            <ac:picMk id="8" creationId="{8BC451F7-EF8D-454B-BB36-46FF7AE44F04}"/>
          </ac:picMkLst>
        </pc:picChg>
        <pc:picChg chg="add del mod">
          <ac:chgData name="hui xu" userId="70b675938bab3b5e" providerId="LiveId" clId="{118552E8-43B1-4B11-9582-8C4002339A39}" dt="2020-06-16T14:38:18.484" v="4697"/>
          <ac:picMkLst>
            <pc:docMk/>
            <pc:sldMk cId="2419528920" sldId="452"/>
            <ac:picMk id="9" creationId="{1BC83788-888A-4FBC-9684-F415A321A9AB}"/>
          </ac:picMkLst>
        </pc:picChg>
        <pc:picChg chg="add del mod">
          <ac:chgData name="hui xu" userId="70b675938bab3b5e" providerId="LiveId" clId="{118552E8-43B1-4B11-9582-8C4002339A39}" dt="2020-06-16T15:01:16.786" v="4716"/>
          <ac:picMkLst>
            <pc:docMk/>
            <pc:sldMk cId="2419528920" sldId="452"/>
            <ac:picMk id="10" creationId="{327730AB-9367-4FC1-B2BF-30B1EE6DC5E8}"/>
          </ac:picMkLst>
        </pc:picChg>
      </pc:sldChg>
      <pc:sldChg chg="addSp delSp modSp new mod modTransition modAnim">
        <pc:chgData name="hui xu" userId="70b675938bab3b5e" providerId="LiveId" clId="{118552E8-43B1-4B11-9582-8C4002339A39}" dt="2020-06-16T15:01:16.786" v="4716"/>
        <pc:sldMkLst>
          <pc:docMk/>
          <pc:sldMk cId="1948032694" sldId="453"/>
        </pc:sldMkLst>
        <pc:spChg chg="mod">
          <ac:chgData name="hui xu" userId="70b675938bab3b5e" providerId="LiveId" clId="{118552E8-43B1-4B11-9582-8C4002339A39}" dt="2020-06-13T05:13:13.178" v="1837" actId="27636"/>
          <ac:spMkLst>
            <pc:docMk/>
            <pc:sldMk cId="1948032694" sldId="453"/>
            <ac:spMk id="2" creationId="{A5D1EE09-13D1-49BC-8228-1289C0A10A01}"/>
          </ac:spMkLst>
        </pc:spChg>
        <pc:spChg chg="add mod">
          <ac:chgData name="hui xu" userId="70b675938bab3b5e" providerId="LiveId" clId="{118552E8-43B1-4B11-9582-8C4002339A39}" dt="2020-06-13T05:12:10.818" v="1812" actId="1076"/>
          <ac:spMkLst>
            <pc:docMk/>
            <pc:sldMk cId="1948032694" sldId="453"/>
            <ac:spMk id="4" creationId="{CB4DE338-A5F0-4EDF-ACF1-F9EEF8AD3376}"/>
          </ac:spMkLst>
        </pc:spChg>
        <pc:spChg chg="add mod">
          <ac:chgData name="hui xu" userId="70b675938bab3b5e" providerId="LiveId" clId="{118552E8-43B1-4B11-9582-8C4002339A39}" dt="2020-06-15T04:46:28.497" v="3187" actId="14100"/>
          <ac:spMkLst>
            <pc:docMk/>
            <pc:sldMk cId="1948032694" sldId="453"/>
            <ac:spMk id="6" creationId="{57FE1850-13BD-4F66-BAA5-AA2BE00633C5}"/>
          </ac:spMkLst>
        </pc:spChg>
        <pc:spChg chg="add mod">
          <ac:chgData name="hui xu" userId="70b675938bab3b5e" providerId="LiveId" clId="{118552E8-43B1-4B11-9582-8C4002339A39}" dt="2020-06-15T04:46:37.287" v="3189" actId="1076"/>
          <ac:spMkLst>
            <pc:docMk/>
            <pc:sldMk cId="1948032694" sldId="453"/>
            <ac:spMk id="7" creationId="{41A926FC-E4DC-48B6-8A01-A4C00745C36A}"/>
          </ac:spMkLst>
        </pc:spChg>
        <pc:spChg chg="add mod">
          <ac:chgData name="hui xu" userId="70b675938bab3b5e" providerId="LiveId" clId="{118552E8-43B1-4B11-9582-8C4002339A39}" dt="2020-06-15T04:46:51.918" v="3191" actId="1076"/>
          <ac:spMkLst>
            <pc:docMk/>
            <pc:sldMk cId="1948032694" sldId="453"/>
            <ac:spMk id="8" creationId="{0F749FA6-F65D-4B55-A80F-659B4DD679BE}"/>
          </ac:spMkLst>
        </pc:spChg>
        <pc:spChg chg="add mod">
          <ac:chgData name="hui xu" userId="70b675938bab3b5e" providerId="LiveId" clId="{118552E8-43B1-4B11-9582-8C4002339A39}" dt="2020-06-15T04:47:17.285" v="3202" actId="1035"/>
          <ac:spMkLst>
            <pc:docMk/>
            <pc:sldMk cId="1948032694" sldId="453"/>
            <ac:spMk id="9" creationId="{05D08E21-3D46-4709-8CA6-C4E3E1F24446}"/>
          </ac:spMkLst>
        </pc:spChg>
        <pc:spChg chg="add mod">
          <ac:chgData name="hui xu" userId="70b675938bab3b5e" providerId="LiveId" clId="{118552E8-43B1-4B11-9582-8C4002339A39}" dt="2020-06-15T04:47:36.263" v="3212" actId="1038"/>
          <ac:spMkLst>
            <pc:docMk/>
            <pc:sldMk cId="1948032694" sldId="453"/>
            <ac:spMk id="10" creationId="{49A2096A-BD33-4F9C-8FEF-10818D1FDA84}"/>
          </ac:spMkLst>
        </pc:spChg>
        <pc:picChg chg="add mod">
          <ac:chgData name="hui xu" userId="70b675938bab3b5e" providerId="LiveId" clId="{118552E8-43B1-4B11-9582-8C4002339A39}" dt="2020-06-13T05:12:01.782" v="1810" actId="1076"/>
          <ac:picMkLst>
            <pc:docMk/>
            <pc:sldMk cId="1948032694" sldId="453"/>
            <ac:picMk id="5" creationId="{599C3D7F-2A30-4953-BE3C-11E2045FC3C3}"/>
          </ac:picMkLst>
        </pc:picChg>
        <pc:picChg chg="add del mod">
          <ac:chgData name="hui xu" userId="70b675938bab3b5e" providerId="LiveId" clId="{118552E8-43B1-4B11-9582-8C4002339A39}" dt="2020-06-16T14:26:55.608" v="4683"/>
          <ac:picMkLst>
            <pc:docMk/>
            <pc:sldMk cId="1948032694" sldId="453"/>
            <ac:picMk id="11" creationId="{C76FC0CF-D0D5-43AE-B733-D36A9343BB53}"/>
          </ac:picMkLst>
        </pc:picChg>
        <pc:picChg chg="add del mod">
          <ac:chgData name="hui xu" userId="70b675938bab3b5e" providerId="LiveId" clId="{118552E8-43B1-4B11-9582-8C4002339A39}" dt="2020-06-16T15:01:16.786" v="4716"/>
          <ac:picMkLst>
            <pc:docMk/>
            <pc:sldMk cId="1948032694" sldId="453"/>
            <ac:picMk id="12" creationId="{9D797124-6D2E-4D75-A550-4E70709F2671}"/>
          </ac:picMkLst>
        </pc:picChg>
      </pc:sldChg>
      <pc:sldChg chg="del">
        <pc:chgData name="hui xu" userId="70b675938bab3b5e" providerId="LiveId" clId="{118552E8-43B1-4B11-9582-8C4002339A39}" dt="2020-06-11T01:04:39.439" v="2" actId="2696"/>
        <pc:sldMkLst>
          <pc:docMk/>
          <pc:sldMk cId="4190576974" sldId="453"/>
        </pc:sldMkLst>
      </pc:sldChg>
      <pc:sldChg chg="del">
        <pc:chgData name="hui xu" userId="70b675938bab3b5e" providerId="LiveId" clId="{118552E8-43B1-4B11-9582-8C4002339A39}" dt="2020-06-11T01:04:39.439" v="2" actId="2696"/>
        <pc:sldMkLst>
          <pc:docMk/>
          <pc:sldMk cId="564354485" sldId="454"/>
        </pc:sldMkLst>
      </pc:sldChg>
      <pc:sldChg chg="addSp delSp modSp new mod modTransition modAnim">
        <pc:chgData name="hui xu" userId="70b675938bab3b5e" providerId="LiveId" clId="{118552E8-43B1-4B11-9582-8C4002339A39}" dt="2020-06-16T15:01:16.786" v="4716"/>
        <pc:sldMkLst>
          <pc:docMk/>
          <pc:sldMk cId="1102621916" sldId="454"/>
        </pc:sldMkLst>
        <pc:spChg chg="mod">
          <ac:chgData name="hui xu" userId="70b675938bab3b5e" providerId="LiveId" clId="{118552E8-43B1-4B11-9582-8C4002339A39}" dt="2020-06-16T06:45:38.927" v="4268" actId="20577"/>
          <ac:spMkLst>
            <pc:docMk/>
            <pc:sldMk cId="1102621916" sldId="454"/>
            <ac:spMk id="2" creationId="{EE3687DF-1642-4600-B0D5-B2BCAB43D6DE}"/>
          </ac:spMkLst>
        </pc:spChg>
        <pc:spChg chg="add mod">
          <ac:chgData name="hui xu" userId="70b675938bab3b5e" providerId="LiveId" clId="{118552E8-43B1-4B11-9582-8C4002339A39}" dt="2020-06-16T06:56:42.471" v="4325" actId="14100"/>
          <ac:spMkLst>
            <pc:docMk/>
            <pc:sldMk cId="1102621916" sldId="454"/>
            <ac:spMk id="4" creationId="{561747F2-A003-4453-85EA-62144F0E920E}"/>
          </ac:spMkLst>
        </pc:spChg>
        <pc:spChg chg="add mod">
          <ac:chgData name="hui xu" userId="70b675938bab3b5e" providerId="LiveId" clId="{118552E8-43B1-4B11-9582-8C4002339A39}" dt="2020-06-16T06:56:38.635" v="4324" actId="1076"/>
          <ac:spMkLst>
            <pc:docMk/>
            <pc:sldMk cId="1102621916" sldId="454"/>
            <ac:spMk id="5" creationId="{3222BE79-E8EA-447C-A18B-E55CB0ADD3CB}"/>
          </ac:spMkLst>
        </pc:spChg>
        <pc:spChg chg="add mod">
          <ac:chgData name="hui xu" userId="70b675938bab3b5e" providerId="LiveId" clId="{118552E8-43B1-4B11-9582-8C4002339A39}" dt="2020-06-16T06:56:38.635" v="4324" actId="1076"/>
          <ac:spMkLst>
            <pc:docMk/>
            <pc:sldMk cId="1102621916" sldId="454"/>
            <ac:spMk id="6" creationId="{C5D93239-C27C-4024-8ADB-FD61FA8ED554}"/>
          </ac:spMkLst>
        </pc:spChg>
        <pc:spChg chg="add mod">
          <ac:chgData name="hui xu" userId="70b675938bab3b5e" providerId="LiveId" clId="{118552E8-43B1-4B11-9582-8C4002339A39}" dt="2020-06-16T06:56:38.635" v="4324" actId="1076"/>
          <ac:spMkLst>
            <pc:docMk/>
            <pc:sldMk cId="1102621916" sldId="454"/>
            <ac:spMk id="7" creationId="{F435F99D-9C28-4A1C-8DE7-EE877F656EA7}"/>
          </ac:spMkLst>
        </pc:spChg>
        <pc:spChg chg="add del mod">
          <ac:chgData name="hui xu" userId="70b675938bab3b5e" providerId="LiveId" clId="{118552E8-43B1-4B11-9582-8C4002339A39}" dt="2020-06-16T06:36:04.794" v="4139"/>
          <ac:spMkLst>
            <pc:docMk/>
            <pc:sldMk cId="1102621916" sldId="454"/>
            <ac:spMk id="8" creationId="{4F51C181-EFFC-4993-BA10-975A4A593332}"/>
          </ac:spMkLst>
        </pc:spChg>
        <pc:spChg chg="add mod">
          <ac:chgData name="hui xu" userId="70b675938bab3b5e" providerId="LiveId" clId="{118552E8-43B1-4B11-9582-8C4002339A39}" dt="2020-06-16T06:56:38.635" v="4324" actId="1076"/>
          <ac:spMkLst>
            <pc:docMk/>
            <pc:sldMk cId="1102621916" sldId="454"/>
            <ac:spMk id="9" creationId="{737FB04C-561C-406C-AD1F-5E4EE01E19D8}"/>
          </ac:spMkLst>
        </pc:spChg>
        <pc:spChg chg="add mod">
          <ac:chgData name="hui xu" userId="70b675938bab3b5e" providerId="LiveId" clId="{118552E8-43B1-4B11-9582-8C4002339A39}" dt="2020-06-16T06:56:38.635" v="4324" actId="1076"/>
          <ac:spMkLst>
            <pc:docMk/>
            <pc:sldMk cId="1102621916" sldId="454"/>
            <ac:spMk id="10" creationId="{E7FCFBD6-2639-4691-9161-77B6EEFD87B1}"/>
          </ac:spMkLst>
        </pc:spChg>
        <pc:picChg chg="add del mod">
          <ac:chgData name="hui xu" userId="70b675938bab3b5e" providerId="LiveId" clId="{118552E8-43B1-4B11-9582-8C4002339A39}" dt="2020-06-16T15:01:16.786" v="4716"/>
          <ac:picMkLst>
            <pc:docMk/>
            <pc:sldMk cId="1102621916" sldId="454"/>
            <ac:picMk id="11" creationId="{3F701B0F-68B3-4114-A704-EB5B88CADF57}"/>
          </ac:picMkLst>
        </pc:picChg>
      </pc:sldChg>
      <pc:sldChg chg="del">
        <pc:chgData name="hui xu" userId="70b675938bab3b5e" providerId="LiveId" clId="{118552E8-43B1-4B11-9582-8C4002339A39}" dt="2020-06-11T01:04:39.439" v="2" actId="2696"/>
        <pc:sldMkLst>
          <pc:docMk/>
          <pc:sldMk cId="431030238" sldId="455"/>
        </pc:sldMkLst>
      </pc:sldChg>
      <pc:sldChg chg="addSp delSp modSp add mod modTransition modAnim">
        <pc:chgData name="hui xu" userId="70b675938bab3b5e" providerId="LiveId" clId="{118552E8-43B1-4B11-9582-8C4002339A39}" dt="2020-06-16T15:01:16.786" v="4716"/>
        <pc:sldMkLst>
          <pc:docMk/>
          <pc:sldMk cId="1211765721" sldId="455"/>
        </pc:sldMkLst>
        <pc:spChg chg="mod">
          <ac:chgData name="hui xu" userId="70b675938bab3b5e" providerId="LiveId" clId="{118552E8-43B1-4B11-9582-8C4002339A39}" dt="2020-06-14T13:38:16.301" v="2167"/>
          <ac:spMkLst>
            <pc:docMk/>
            <pc:sldMk cId="1211765721" sldId="455"/>
            <ac:spMk id="2" creationId="{1CF0AC0E-B647-461B-9013-B569AF690DBF}"/>
          </ac:spMkLst>
        </pc:spChg>
        <pc:spChg chg="mod">
          <ac:chgData name="hui xu" userId="70b675938bab3b5e" providerId="LiveId" clId="{118552E8-43B1-4B11-9582-8C4002339A39}" dt="2020-06-14T13:37:46.038" v="2162" actId="20577"/>
          <ac:spMkLst>
            <pc:docMk/>
            <pc:sldMk cId="1211765721" sldId="455"/>
            <ac:spMk id="3" creationId="{D8822FC7-F972-4834-8550-347F0F854AF7}"/>
          </ac:spMkLst>
        </pc:spChg>
        <pc:spChg chg="mod">
          <ac:chgData name="hui xu" userId="70b675938bab3b5e" providerId="LiveId" clId="{118552E8-43B1-4B11-9582-8C4002339A39}" dt="2020-06-16T06:22:55.673" v="4113" actId="1076"/>
          <ac:spMkLst>
            <pc:docMk/>
            <pc:sldMk cId="1211765721" sldId="455"/>
            <ac:spMk id="6" creationId="{4B67972F-7ADD-4A84-B8F9-C7BAA288D79A}"/>
          </ac:spMkLst>
        </pc:spChg>
        <pc:spChg chg="mod">
          <ac:chgData name="hui xu" userId="70b675938bab3b5e" providerId="LiveId" clId="{118552E8-43B1-4B11-9582-8C4002339A39}" dt="2020-06-14T13:37:48.259" v="2163" actId="20577"/>
          <ac:spMkLst>
            <pc:docMk/>
            <pc:sldMk cId="1211765721" sldId="455"/>
            <ac:spMk id="9" creationId="{9CB4E64F-BD10-4CEF-BCF9-CE6ECE8E6CA3}"/>
          </ac:spMkLst>
        </pc:spChg>
        <pc:spChg chg="mod">
          <ac:chgData name="hui xu" userId="70b675938bab3b5e" providerId="LiveId" clId="{118552E8-43B1-4B11-9582-8C4002339A39}" dt="2020-06-14T13:38:08.242" v="2166" actId="113"/>
          <ac:spMkLst>
            <pc:docMk/>
            <pc:sldMk cId="1211765721" sldId="455"/>
            <ac:spMk id="11" creationId="{18A9C24F-B851-4A13-B8AD-27EC36249C83}"/>
          </ac:spMkLst>
        </pc:spChg>
        <pc:picChg chg="add del mod">
          <ac:chgData name="hui xu" userId="70b675938bab3b5e" providerId="LiveId" clId="{118552E8-43B1-4B11-9582-8C4002339A39}" dt="2020-06-16T15:01:16.786" v="4716"/>
          <ac:picMkLst>
            <pc:docMk/>
            <pc:sldMk cId="1211765721" sldId="455"/>
            <ac:picMk id="5" creationId="{A8D88E10-795B-4A71-8982-F8BBF433780F}"/>
          </ac:picMkLst>
        </pc:picChg>
      </pc:sldChg>
      <pc:sldChg chg="new del">
        <pc:chgData name="hui xu" userId="70b675938bab3b5e" providerId="LiveId" clId="{118552E8-43B1-4B11-9582-8C4002339A39}" dt="2020-06-14T14:00:35.063" v="2245" actId="2696"/>
        <pc:sldMkLst>
          <pc:docMk/>
          <pc:sldMk cId="499962992" sldId="456"/>
        </pc:sldMkLst>
      </pc:sldChg>
      <pc:sldChg chg="del">
        <pc:chgData name="hui xu" userId="70b675938bab3b5e" providerId="LiveId" clId="{118552E8-43B1-4B11-9582-8C4002339A39}" dt="2020-06-11T01:04:39.439" v="2" actId="2696"/>
        <pc:sldMkLst>
          <pc:docMk/>
          <pc:sldMk cId="805691680" sldId="456"/>
        </pc:sldMkLst>
      </pc:sldChg>
      <pc:sldChg chg="del">
        <pc:chgData name="hui xu" userId="70b675938bab3b5e" providerId="LiveId" clId="{118552E8-43B1-4B11-9582-8C4002339A39}" dt="2020-06-11T01:04:39.439" v="2" actId="2696"/>
        <pc:sldMkLst>
          <pc:docMk/>
          <pc:sldMk cId="896614603" sldId="457"/>
        </pc:sldMkLst>
      </pc:sldChg>
      <pc:sldChg chg="addSp delSp modSp add mod modTransition modAnim">
        <pc:chgData name="hui xu" userId="70b675938bab3b5e" providerId="LiveId" clId="{118552E8-43B1-4B11-9582-8C4002339A39}" dt="2020-06-16T15:01:16.786" v="4716"/>
        <pc:sldMkLst>
          <pc:docMk/>
          <pc:sldMk cId="1081759394" sldId="457"/>
        </pc:sldMkLst>
        <pc:spChg chg="mod">
          <ac:chgData name="hui xu" userId="70b675938bab3b5e" providerId="LiveId" clId="{118552E8-43B1-4B11-9582-8C4002339A39}" dt="2020-06-16T00:52:49.991" v="3351" actId="21"/>
          <ac:spMkLst>
            <pc:docMk/>
            <pc:sldMk cId="1081759394" sldId="457"/>
            <ac:spMk id="3" creationId="{C1EF3C3A-E777-7E41-8451-95B0BDA30AC1}"/>
          </ac:spMkLst>
        </pc:spChg>
        <pc:spChg chg="del mod">
          <ac:chgData name="hui xu" userId="70b675938bab3b5e" providerId="LiveId" clId="{118552E8-43B1-4B11-9582-8C4002339A39}" dt="2020-06-16T00:53:02.581" v="3354" actId="21"/>
          <ac:spMkLst>
            <pc:docMk/>
            <pc:sldMk cId="1081759394" sldId="457"/>
            <ac:spMk id="4" creationId="{1045BD83-32F3-6B40-9333-1B4F42147584}"/>
          </ac:spMkLst>
        </pc:spChg>
        <pc:spChg chg="del mod">
          <ac:chgData name="hui xu" userId="70b675938bab3b5e" providerId="LiveId" clId="{118552E8-43B1-4B11-9582-8C4002339A39}" dt="2020-06-16T00:53:02.581" v="3354" actId="21"/>
          <ac:spMkLst>
            <pc:docMk/>
            <pc:sldMk cId="1081759394" sldId="457"/>
            <ac:spMk id="5" creationId="{2ECB31C1-B2AF-FE4A-825F-E3499896337E}"/>
          </ac:spMkLst>
        </pc:spChg>
        <pc:spChg chg="mod">
          <ac:chgData name="hui xu" userId="70b675938bab3b5e" providerId="LiveId" clId="{118552E8-43B1-4B11-9582-8C4002339A39}" dt="2020-06-16T01:22:49.892" v="3392" actId="1076"/>
          <ac:spMkLst>
            <pc:docMk/>
            <pc:sldMk cId="1081759394" sldId="457"/>
            <ac:spMk id="9" creationId="{1747AF2A-B447-CB4C-8C48-92302787DF75}"/>
          </ac:spMkLst>
        </pc:spChg>
        <pc:spChg chg="add mod">
          <ac:chgData name="hui xu" userId="70b675938bab3b5e" providerId="LiveId" clId="{118552E8-43B1-4B11-9582-8C4002339A39}" dt="2020-06-16T01:22:58.392" v="3394" actId="1076"/>
          <ac:spMkLst>
            <pc:docMk/>
            <pc:sldMk cId="1081759394" sldId="457"/>
            <ac:spMk id="11" creationId="{037089DC-0FBA-4AE0-B6F5-5B4D52EDDE5A}"/>
          </ac:spMkLst>
        </pc:spChg>
        <pc:spChg chg="add mod">
          <ac:chgData name="hui xu" userId="70b675938bab3b5e" providerId="LiveId" clId="{118552E8-43B1-4B11-9582-8C4002339A39}" dt="2020-06-16T01:22:59.330" v="3396" actId="1076"/>
          <ac:spMkLst>
            <pc:docMk/>
            <pc:sldMk cId="1081759394" sldId="457"/>
            <ac:spMk id="12" creationId="{CB729582-E7A8-4910-9FCE-6CA1DFC1C8DF}"/>
          </ac:spMkLst>
        </pc:spChg>
        <pc:picChg chg="add del mod">
          <ac:chgData name="hui xu" userId="70b675938bab3b5e" providerId="LiveId" clId="{118552E8-43B1-4B11-9582-8C4002339A39}" dt="2020-06-16T01:22:49.441" v="3391"/>
          <ac:picMkLst>
            <pc:docMk/>
            <pc:sldMk cId="1081759394" sldId="457"/>
            <ac:picMk id="6" creationId="{7A014B06-BFCA-4308-A9F6-650F7384EC4B}"/>
          </ac:picMkLst>
        </pc:picChg>
        <pc:picChg chg="mod">
          <ac:chgData name="hui xu" userId="70b675938bab3b5e" providerId="LiveId" clId="{118552E8-43B1-4B11-9582-8C4002339A39}" dt="2020-06-16T01:23:00.475" v="3398" actId="14100"/>
          <ac:picMkLst>
            <pc:docMk/>
            <pc:sldMk cId="1081759394" sldId="457"/>
            <ac:picMk id="8" creationId="{61E9750D-7242-7C4C-AB50-1CC4AC2C2B26}"/>
          </ac:picMkLst>
        </pc:picChg>
        <pc:picChg chg="add del mod">
          <ac:chgData name="hui xu" userId="70b675938bab3b5e" providerId="LiveId" clId="{118552E8-43B1-4B11-9582-8C4002339A39}" dt="2020-06-16T14:38:27.727" v="4698"/>
          <ac:picMkLst>
            <pc:docMk/>
            <pc:sldMk cId="1081759394" sldId="457"/>
            <ac:picMk id="14" creationId="{53F46332-C154-4F23-A104-7C3D6E07393C}"/>
          </ac:picMkLst>
        </pc:picChg>
        <pc:picChg chg="add del mod">
          <ac:chgData name="hui xu" userId="70b675938bab3b5e" providerId="LiveId" clId="{118552E8-43B1-4B11-9582-8C4002339A39}" dt="2020-06-16T14:39:29.813" v="4699"/>
          <ac:picMkLst>
            <pc:docMk/>
            <pc:sldMk cId="1081759394" sldId="457"/>
            <ac:picMk id="15" creationId="{54DBD43D-4F1D-4D38-8AF4-A91C993345BD}"/>
          </ac:picMkLst>
        </pc:picChg>
        <pc:picChg chg="add del mod">
          <ac:chgData name="hui xu" userId="70b675938bab3b5e" providerId="LiveId" clId="{118552E8-43B1-4B11-9582-8C4002339A39}" dt="2020-06-16T15:01:16.786" v="4716"/>
          <ac:picMkLst>
            <pc:docMk/>
            <pc:sldMk cId="1081759394" sldId="457"/>
            <ac:picMk id="16" creationId="{F055BDBF-B6E0-4466-B29A-70CB56DDD7AA}"/>
          </ac:picMkLst>
        </pc:picChg>
        <pc:cxnChg chg="del mod">
          <ac:chgData name="hui xu" userId="70b675938bab3b5e" providerId="LiveId" clId="{118552E8-43B1-4B11-9582-8C4002339A39}" dt="2020-06-16T00:53:02.581" v="3354" actId="21"/>
          <ac:cxnSpMkLst>
            <pc:docMk/>
            <pc:sldMk cId="1081759394" sldId="457"/>
            <ac:cxnSpMk id="7" creationId="{4376669F-B073-C441-A5CA-A09A853509CF}"/>
          </ac:cxnSpMkLst>
        </pc:cxnChg>
      </pc:sldChg>
      <pc:sldChg chg="add del">
        <pc:chgData name="hui xu" userId="70b675938bab3b5e" providerId="LiveId" clId="{118552E8-43B1-4B11-9582-8C4002339A39}" dt="2020-06-14T13:54:44.701" v="2219" actId="2696"/>
        <pc:sldMkLst>
          <pc:docMk/>
          <pc:sldMk cId="2692665520" sldId="457"/>
        </pc:sldMkLst>
      </pc:sldChg>
      <pc:sldChg chg="addSp modSp new del mod">
        <pc:chgData name="hui xu" userId="70b675938bab3b5e" providerId="LiveId" clId="{118552E8-43B1-4B11-9582-8C4002339A39}" dt="2020-06-14T14:03:05.884" v="2265" actId="2696"/>
        <pc:sldMkLst>
          <pc:docMk/>
          <pc:sldMk cId="775125734" sldId="458"/>
        </pc:sldMkLst>
        <pc:spChg chg="mod">
          <ac:chgData name="hui xu" userId="70b675938bab3b5e" providerId="LiveId" clId="{118552E8-43B1-4B11-9582-8C4002339A39}" dt="2020-06-14T14:03:01.217" v="2264" actId="20577"/>
          <ac:spMkLst>
            <pc:docMk/>
            <pc:sldMk cId="775125734" sldId="458"/>
            <ac:spMk id="2" creationId="{539C83DF-2AF8-4EF7-9821-456CCD0BA7EF}"/>
          </ac:spMkLst>
        </pc:spChg>
        <pc:spChg chg="add mod">
          <ac:chgData name="hui xu" userId="70b675938bab3b5e" providerId="LiveId" clId="{118552E8-43B1-4B11-9582-8C4002339A39}" dt="2020-06-14T14:02:55.085" v="2248" actId="1076"/>
          <ac:spMkLst>
            <pc:docMk/>
            <pc:sldMk cId="775125734" sldId="458"/>
            <ac:spMk id="4" creationId="{9EC138E4-73C4-48A9-BE7C-C335E0C456E6}"/>
          </ac:spMkLst>
        </pc:spChg>
        <pc:spChg chg="add mod">
          <ac:chgData name="hui xu" userId="70b675938bab3b5e" providerId="LiveId" clId="{118552E8-43B1-4B11-9582-8C4002339A39}" dt="2020-06-14T14:02:55.085" v="2248" actId="1076"/>
          <ac:spMkLst>
            <pc:docMk/>
            <pc:sldMk cId="775125734" sldId="458"/>
            <ac:spMk id="6" creationId="{FACC8538-6219-42C6-BC4B-12E1FFC2A4E3}"/>
          </ac:spMkLst>
        </pc:spChg>
        <pc:spChg chg="add mod">
          <ac:chgData name="hui xu" userId="70b675938bab3b5e" providerId="LiveId" clId="{118552E8-43B1-4B11-9582-8C4002339A39}" dt="2020-06-14T14:02:55.085" v="2248" actId="1076"/>
          <ac:spMkLst>
            <pc:docMk/>
            <pc:sldMk cId="775125734" sldId="458"/>
            <ac:spMk id="7" creationId="{65483681-364F-4852-821B-B9CFE4B6CFD5}"/>
          </ac:spMkLst>
        </pc:spChg>
        <pc:spChg chg="add mod">
          <ac:chgData name="hui xu" userId="70b675938bab3b5e" providerId="LiveId" clId="{118552E8-43B1-4B11-9582-8C4002339A39}" dt="2020-06-14T14:02:55.085" v="2248" actId="1076"/>
          <ac:spMkLst>
            <pc:docMk/>
            <pc:sldMk cId="775125734" sldId="458"/>
            <ac:spMk id="8" creationId="{674EA13F-D6B6-459F-964D-FFAE8E6520B3}"/>
          </ac:spMkLst>
        </pc:spChg>
        <pc:spChg chg="add mod">
          <ac:chgData name="hui xu" userId="70b675938bab3b5e" providerId="LiveId" clId="{118552E8-43B1-4B11-9582-8C4002339A39}" dt="2020-06-14T14:02:55.085" v="2248" actId="1076"/>
          <ac:spMkLst>
            <pc:docMk/>
            <pc:sldMk cId="775125734" sldId="458"/>
            <ac:spMk id="9" creationId="{F7033155-7185-4574-BBF3-CDE6944AD2BE}"/>
          </ac:spMkLst>
        </pc:spChg>
        <pc:spChg chg="add mod">
          <ac:chgData name="hui xu" userId="70b675938bab3b5e" providerId="LiveId" clId="{118552E8-43B1-4B11-9582-8C4002339A39}" dt="2020-06-14T14:02:55.085" v="2248" actId="1076"/>
          <ac:spMkLst>
            <pc:docMk/>
            <pc:sldMk cId="775125734" sldId="458"/>
            <ac:spMk id="10" creationId="{CE35D588-DE15-45C6-8CA8-0E2522FEEE94}"/>
          </ac:spMkLst>
        </pc:spChg>
        <pc:spChg chg="add mod">
          <ac:chgData name="hui xu" userId="70b675938bab3b5e" providerId="LiveId" clId="{118552E8-43B1-4B11-9582-8C4002339A39}" dt="2020-06-14T14:02:55.085" v="2248" actId="1076"/>
          <ac:spMkLst>
            <pc:docMk/>
            <pc:sldMk cId="775125734" sldId="458"/>
            <ac:spMk id="11" creationId="{CE9167E4-EBF8-4105-8D23-723FE72E9C13}"/>
          </ac:spMkLst>
        </pc:spChg>
        <pc:spChg chg="add mod">
          <ac:chgData name="hui xu" userId="70b675938bab3b5e" providerId="LiveId" clId="{118552E8-43B1-4B11-9582-8C4002339A39}" dt="2020-06-14T14:02:55.085" v="2248" actId="1076"/>
          <ac:spMkLst>
            <pc:docMk/>
            <pc:sldMk cId="775125734" sldId="458"/>
            <ac:spMk id="12" creationId="{1471F1BE-F93E-4164-BF5A-3214B34AF66D}"/>
          </ac:spMkLst>
        </pc:spChg>
        <pc:spChg chg="add mod">
          <ac:chgData name="hui xu" userId="70b675938bab3b5e" providerId="LiveId" clId="{118552E8-43B1-4B11-9582-8C4002339A39}" dt="2020-06-14T14:02:55.085" v="2248" actId="1076"/>
          <ac:spMkLst>
            <pc:docMk/>
            <pc:sldMk cId="775125734" sldId="458"/>
            <ac:spMk id="13" creationId="{D1820198-AC7F-4886-8344-6B53707E7C5F}"/>
          </ac:spMkLst>
        </pc:spChg>
        <pc:spChg chg="add mod">
          <ac:chgData name="hui xu" userId="70b675938bab3b5e" providerId="LiveId" clId="{118552E8-43B1-4B11-9582-8C4002339A39}" dt="2020-06-14T14:02:55.085" v="2248" actId="1076"/>
          <ac:spMkLst>
            <pc:docMk/>
            <pc:sldMk cId="775125734" sldId="458"/>
            <ac:spMk id="14" creationId="{24769E77-D35C-4B58-BFA0-AC5EBD274E05}"/>
          </ac:spMkLst>
        </pc:spChg>
        <pc:spChg chg="add mod">
          <ac:chgData name="hui xu" userId="70b675938bab3b5e" providerId="LiveId" clId="{118552E8-43B1-4B11-9582-8C4002339A39}" dt="2020-06-14T14:02:55.085" v="2248" actId="1076"/>
          <ac:spMkLst>
            <pc:docMk/>
            <pc:sldMk cId="775125734" sldId="458"/>
            <ac:spMk id="15" creationId="{1B98697A-C95C-40F4-BFA9-1248CAB9E14B}"/>
          </ac:spMkLst>
        </pc:spChg>
        <pc:spChg chg="add mod">
          <ac:chgData name="hui xu" userId="70b675938bab3b5e" providerId="LiveId" clId="{118552E8-43B1-4B11-9582-8C4002339A39}" dt="2020-06-14T14:02:55.085" v="2248" actId="1076"/>
          <ac:spMkLst>
            <pc:docMk/>
            <pc:sldMk cId="775125734" sldId="458"/>
            <ac:spMk id="16" creationId="{286B0BDA-0270-4796-BB80-CD966389BE58}"/>
          </ac:spMkLst>
        </pc:spChg>
        <pc:spChg chg="add mod">
          <ac:chgData name="hui xu" userId="70b675938bab3b5e" providerId="LiveId" clId="{118552E8-43B1-4B11-9582-8C4002339A39}" dt="2020-06-14T14:02:55.085" v="2248" actId="1076"/>
          <ac:spMkLst>
            <pc:docMk/>
            <pc:sldMk cId="775125734" sldId="458"/>
            <ac:spMk id="17" creationId="{94905E44-033B-431C-87F0-BBFFE49316C7}"/>
          </ac:spMkLst>
        </pc:spChg>
        <pc:spChg chg="add mod">
          <ac:chgData name="hui xu" userId="70b675938bab3b5e" providerId="LiveId" clId="{118552E8-43B1-4B11-9582-8C4002339A39}" dt="2020-06-14T14:02:55.085" v="2248" actId="1076"/>
          <ac:spMkLst>
            <pc:docMk/>
            <pc:sldMk cId="775125734" sldId="458"/>
            <ac:spMk id="18" creationId="{D472E527-355B-4B9E-B843-F8DA3539DA6C}"/>
          </ac:spMkLst>
        </pc:spChg>
        <pc:spChg chg="add mod">
          <ac:chgData name="hui xu" userId="70b675938bab3b5e" providerId="LiveId" clId="{118552E8-43B1-4B11-9582-8C4002339A39}" dt="2020-06-14T14:02:55.085" v="2248" actId="1076"/>
          <ac:spMkLst>
            <pc:docMk/>
            <pc:sldMk cId="775125734" sldId="458"/>
            <ac:spMk id="19" creationId="{26C775E0-8CF5-4048-8200-69E809E33844}"/>
          </ac:spMkLst>
        </pc:spChg>
        <pc:spChg chg="add mod">
          <ac:chgData name="hui xu" userId="70b675938bab3b5e" providerId="LiveId" clId="{118552E8-43B1-4B11-9582-8C4002339A39}" dt="2020-06-14T14:02:55.085" v="2248" actId="1076"/>
          <ac:spMkLst>
            <pc:docMk/>
            <pc:sldMk cId="775125734" sldId="458"/>
            <ac:spMk id="20" creationId="{E321F012-DAF3-4CFC-B3E1-9C8D577C6BEE}"/>
          </ac:spMkLst>
        </pc:spChg>
        <pc:spChg chg="add mod">
          <ac:chgData name="hui xu" userId="70b675938bab3b5e" providerId="LiveId" clId="{118552E8-43B1-4B11-9582-8C4002339A39}" dt="2020-06-14T14:02:55.085" v="2248" actId="1076"/>
          <ac:spMkLst>
            <pc:docMk/>
            <pc:sldMk cId="775125734" sldId="458"/>
            <ac:spMk id="21" creationId="{38984051-68F7-4D13-B089-FBF568DA2A28}"/>
          </ac:spMkLst>
        </pc:spChg>
        <pc:spChg chg="add mod">
          <ac:chgData name="hui xu" userId="70b675938bab3b5e" providerId="LiveId" clId="{118552E8-43B1-4B11-9582-8C4002339A39}" dt="2020-06-14T14:02:55.085" v="2248" actId="1076"/>
          <ac:spMkLst>
            <pc:docMk/>
            <pc:sldMk cId="775125734" sldId="458"/>
            <ac:spMk id="22" creationId="{6CC52D76-4DDC-4637-8443-530D28D4C1C1}"/>
          </ac:spMkLst>
        </pc:spChg>
        <pc:spChg chg="add mod">
          <ac:chgData name="hui xu" userId="70b675938bab3b5e" providerId="LiveId" clId="{118552E8-43B1-4B11-9582-8C4002339A39}" dt="2020-06-14T14:02:55.085" v="2248" actId="1076"/>
          <ac:spMkLst>
            <pc:docMk/>
            <pc:sldMk cId="775125734" sldId="458"/>
            <ac:spMk id="23" creationId="{60A95F10-999F-48EC-9097-C0ABE85701A7}"/>
          </ac:spMkLst>
        </pc:spChg>
        <pc:spChg chg="add mod">
          <ac:chgData name="hui xu" userId="70b675938bab3b5e" providerId="LiveId" clId="{118552E8-43B1-4B11-9582-8C4002339A39}" dt="2020-06-14T14:02:55.085" v="2248" actId="1076"/>
          <ac:spMkLst>
            <pc:docMk/>
            <pc:sldMk cId="775125734" sldId="458"/>
            <ac:spMk id="24" creationId="{EE66B380-A8F1-4973-A21D-ED3232EE2DFC}"/>
          </ac:spMkLst>
        </pc:spChg>
        <pc:spChg chg="add mod">
          <ac:chgData name="hui xu" userId="70b675938bab3b5e" providerId="LiveId" clId="{118552E8-43B1-4B11-9582-8C4002339A39}" dt="2020-06-14T14:02:55.085" v="2248" actId="1076"/>
          <ac:spMkLst>
            <pc:docMk/>
            <pc:sldMk cId="775125734" sldId="458"/>
            <ac:spMk id="25" creationId="{39CEC0FE-477A-4724-A6B1-601BA6E1FDF3}"/>
          </ac:spMkLst>
        </pc:spChg>
        <pc:spChg chg="add mod">
          <ac:chgData name="hui xu" userId="70b675938bab3b5e" providerId="LiveId" clId="{118552E8-43B1-4B11-9582-8C4002339A39}" dt="2020-06-14T14:02:55.085" v="2248" actId="1076"/>
          <ac:spMkLst>
            <pc:docMk/>
            <pc:sldMk cId="775125734" sldId="458"/>
            <ac:spMk id="26" creationId="{6BB0DFFB-A275-4235-ACAA-83578E3F8414}"/>
          </ac:spMkLst>
        </pc:spChg>
        <pc:spChg chg="add mod">
          <ac:chgData name="hui xu" userId="70b675938bab3b5e" providerId="LiveId" clId="{118552E8-43B1-4B11-9582-8C4002339A39}" dt="2020-06-14T14:02:55.085" v="2248" actId="1076"/>
          <ac:spMkLst>
            <pc:docMk/>
            <pc:sldMk cId="775125734" sldId="458"/>
            <ac:spMk id="27" creationId="{DDC22CE5-BCE7-4922-8C61-E4852CCC92B9}"/>
          </ac:spMkLst>
        </pc:spChg>
        <pc:spChg chg="add mod">
          <ac:chgData name="hui xu" userId="70b675938bab3b5e" providerId="LiveId" clId="{118552E8-43B1-4B11-9582-8C4002339A39}" dt="2020-06-14T14:02:55.085" v="2248" actId="1076"/>
          <ac:spMkLst>
            <pc:docMk/>
            <pc:sldMk cId="775125734" sldId="458"/>
            <ac:spMk id="28" creationId="{FD5AF68E-1EA2-4264-A3F6-FBFC53377E96}"/>
          </ac:spMkLst>
        </pc:spChg>
        <pc:spChg chg="add mod">
          <ac:chgData name="hui xu" userId="70b675938bab3b5e" providerId="LiveId" clId="{118552E8-43B1-4B11-9582-8C4002339A39}" dt="2020-06-14T14:02:55.085" v="2248" actId="1076"/>
          <ac:spMkLst>
            <pc:docMk/>
            <pc:sldMk cId="775125734" sldId="458"/>
            <ac:spMk id="29" creationId="{ED8A9A1D-8AC6-47DC-8407-0923D228DBC5}"/>
          </ac:spMkLst>
        </pc:spChg>
        <pc:spChg chg="add mod">
          <ac:chgData name="hui xu" userId="70b675938bab3b5e" providerId="LiveId" clId="{118552E8-43B1-4B11-9582-8C4002339A39}" dt="2020-06-14T14:02:55.085" v="2248" actId="1076"/>
          <ac:spMkLst>
            <pc:docMk/>
            <pc:sldMk cId="775125734" sldId="458"/>
            <ac:spMk id="30" creationId="{7005F627-378D-4452-B1BC-4DB80CAA8A9F}"/>
          </ac:spMkLst>
        </pc:spChg>
        <pc:spChg chg="add mod">
          <ac:chgData name="hui xu" userId="70b675938bab3b5e" providerId="LiveId" clId="{118552E8-43B1-4B11-9582-8C4002339A39}" dt="2020-06-14T14:02:55.085" v="2248" actId="1076"/>
          <ac:spMkLst>
            <pc:docMk/>
            <pc:sldMk cId="775125734" sldId="458"/>
            <ac:spMk id="31" creationId="{5F34EB7B-AC1B-4296-BEFD-BC236FB228FD}"/>
          </ac:spMkLst>
        </pc:spChg>
        <pc:spChg chg="add mod">
          <ac:chgData name="hui xu" userId="70b675938bab3b5e" providerId="LiveId" clId="{118552E8-43B1-4B11-9582-8C4002339A39}" dt="2020-06-14T14:02:55.085" v="2248" actId="1076"/>
          <ac:spMkLst>
            <pc:docMk/>
            <pc:sldMk cId="775125734" sldId="458"/>
            <ac:spMk id="32" creationId="{0367027C-121C-4563-8C16-7D35DB57BB8D}"/>
          </ac:spMkLst>
        </pc:spChg>
        <pc:spChg chg="add mod">
          <ac:chgData name="hui xu" userId="70b675938bab3b5e" providerId="LiveId" clId="{118552E8-43B1-4B11-9582-8C4002339A39}" dt="2020-06-14T14:02:55.085" v="2248" actId="1076"/>
          <ac:spMkLst>
            <pc:docMk/>
            <pc:sldMk cId="775125734" sldId="458"/>
            <ac:spMk id="33" creationId="{E6C5F8BD-ECD7-40CA-B76E-A26B72056E40}"/>
          </ac:spMkLst>
        </pc:spChg>
        <pc:spChg chg="add mod">
          <ac:chgData name="hui xu" userId="70b675938bab3b5e" providerId="LiveId" clId="{118552E8-43B1-4B11-9582-8C4002339A39}" dt="2020-06-14T14:02:55.085" v="2248" actId="1076"/>
          <ac:spMkLst>
            <pc:docMk/>
            <pc:sldMk cId="775125734" sldId="458"/>
            <ac:spMk id="34" creationId="{D65C66EA-6641-4399-A36F-EE1AECC96257}"/>
          </ac:spMkLst>
        </pc:spChg>
        <pc:spChg chg="add mod">
          <ac:chgData name="hui xu" userId="70b675938bab3b5e" providerId="LiveId" clId="{118552E8-43B1-4B11-9582-8C4002339A39}" dt="2020-06-14T14:02:55.085" v="2248" actId="1076"/>
          <ac:spMkLst>
            <pc:docMk/>
            <pc:sldMk cId="775125734" sldId="458"/>
            <ac:spMk id="35" creationId="{F8A28101-4E6C-4042-A140-19EBB2F23C93}"/>
          </ac:spMkLst>
        </pc:spChg>
        <pc:spChg chg="add mod">
          <ac:chgData name="hui xu" userId="70b675938bab3b5e" providerId="LiveId" clId="{118552E8-43B1-4B11-9582-8C4002339A39}" dt="2020-06-14T14:02:55.085" v="2248" actId="1076"/>
          <ac:spMkLst>
            <pc:docMk/>
            <pc:sldMk cId="775125734" sldId="458"/>
            <ac:spMk id="36" creationId="{1EF07330-3437-49A6-AC85-582542F2459F}"/>
          </ac:spMkLst>
        </pc:spChg>
        <pc:spChg chg="add mod">
          <ac:chgData name="hui xu" userId="70b675938bab3b5e" providerId="LiveId" clId="{118552E8-43B1-4B11-9582-8C4002339A39}" dt="2020-06-14T14:02:55.085" v="2248" actId="1076"/>
          <ac:spMkLst>
            <pc:docMk/>
            <pc:sldMk cId="775125734" sldId="458"/>
            <ac:spMk id="37" creationId="{0F18BB2B-5177-4225-994D-16A6B9E01838}"/>
          </ac:spMkLst>
        </pc:spChg>
        <pc:cxnChg chg="add mod">
          <ac:chgData name="hui xu" userId="70b675938bab3b5e" providerId="LiveId" clId="{118552E8-43B1-4B11-9582-8C4002339A39}" dt="2020-06-14T14:02:55.085" v="2248" actId="1076"/>
          <ac:cxnSpMkLst>
            <pc:docMk/>
            <pc:sldMk cId="775125734" sldId="458"/>
            <ac:cxnSpMk id="5" creationId="{350FE821-2916-4FC7-9FC9-FB8E29F76630}"/>
          </ac:cxnSpMkLst>
        </pc:cxnChg>
      </pc:sldChg>
      <pc:sldChg chg="addSp delSp modSp add mod modTransition modAnim">
        <pc:chgData name="hui xu" userId="70b675938bab3b5e" providerId="LiveId" clId="{118552E8-43B1-4B11-9582-8C4002339A39}" dt="2020-06-16T15:01:16.786" v="4716"/>
        <pc:sldMkLst>
          <pc:docMk/>
          <pc:sldMk cId="2463072726" sldId="458"/>
        </pc:sldMkLst>
        <pc:spChg chg="mod">
          <ac:chgData name="hui xu" userId="70b675938bab3b5e" providerId="LiveId" clId="{118552E8-43B1-4B11-9582-8C4002339A39}" dt="2020-06-14T14:03:52.373" v="2298" actId="20577"/>
          <ac:spMkLst>
            <pc:docMk/>
            <pc:sldMk cId="2463072726" sldId="458"/>
            <ac:spMk id="2" creationId="{539C83DF-2AF8-4EF7-9821-456CCD0BA7EF}"/>
          </ac:spMkLst>
        </pc:spChg>
        <pc:spChg chg="mod">
          <ac:chgData name="hui xu" userId="70b675938bab3b5e" providerId="LiveId" clId="{118552E8-43B1-4B11-9582-8C4002339A39}" dt="2020-06-14T14:04:06.258" v="2299" actId="164"/>
          <ac:spMkLst>
            <pc:docMk/>
            <pc:sldMk cId="2463072726" sldId="458"/>
            <ac:spMk id="4" creationId="{9EC138E4-73C4-48A9-BE7C-C335E0C456E6}"/>
          </ac:spMkLst>
        </pc:spChg>
        <pc:spChg chg="mod">
          <ac:chgData name="hui xu" userId="70b675938bab3b5e" providerId="LiveId" clId="{118552E8-43B1-4B11-9582-8C4002339A39}" dt="2020-06-14T14:04:06.258" v="2299" actId="164"/>
          <ac:spMkLst>
            <pc:docMk/>
            <pc:sldMk cId="2463072726" sldId="458"/>
            <ac:spMk id="6" creationId="{FACC8538-6219-42C6-BC4B-12E1FFC2A4E3}"/>
          </ac:spMkLst>
        </pc:spChg>
        <pc:spChg chg="mod">
          <ac:chgData name="hui xu" userId="70b675938bab3b5e" providerId="LiveId" clId="{118552E8-43B1-4B11-9582-8C4002339A39}" dt="2020-06-14T14:04:06.258" v="2299" actId="164"/>
          <ac:spMkLst>
            <pc:docMk/>
            <pc:sldMk cId="2463072726" sldId="458"/>
            <ac:spMk id="7" creationId="{65483681-364F-4852-821B-B9CFE4B6CFD5}"/>
          </ac:spMkLst>
        </pc:spChg>
        <pc:spChg chg="mod">
          <ac:chgData name="hui xu" userId="70b675938bab3b5e" providerId="LiveId" clId="{118552E8-43B1-4B11-9582-8C4002339A39}" dt="2020-06-14T14:04:06.258" v="2299" actId="164"/>
          <ac:spMkLst>
            <pc:docMk/>
            <pc:sldMk cId="2463072726" sldId="458"/>
            <ac:spMk id="8" creationId="{674EA13F-D6B6-459F-964D-FFAE8E6520B3}"/>
          </ac:spMkLst>
        </pc:spChg>
        <pc:spChg chg="mod">
          <ac:chgData name="hui xu" userId="70b675938bab3b5e" providerId="LiveId" clId="{118552E8-43B1-4B11-9582-8C4002339A39}" dt="2020-06-14T14:04:06.258" v="2299" actId="164"/>
          <ac:spMkLst>
            <pc:docMk/>
            <pc:sldMk cId="2463072726" sldId="458"/>
            <ac:spMk id="9" creationId="{F7033155-7185-4574-BBF3-CDE6944AD2BE}"/>
          </ac:spMkLst>
        </pc:spChg>
        <pc:spChg chg="mod">
          <ac:chgData name="hui xu" userId="70b675938bab3b5e" providerId="LiveId" clId="{118552E8-43B1-4B11-9582-8C4002339A39}" dt="2020-06-14T14:04:06.258" v="2299" actId="164"/>
          <ac:spMkLst>
            <pc:docMk/>
            <pc:sldMk cId="2463072726" sldId="458"/>
            <ac:spMk id="10" creationId="{CE35D588-DE15-45C6-8CA8-0E2522FEEE94}"/>
          </ac:spMkLst>
        </pc:spChg>
        <pc:spChg chg="mod">
          <ac:chgData name="hui xu" userId="70b675938bab3b5e" providerId="LiveId" clId="{118552E8-43B1-4B11-9582-8C4002339A39}" dt="2020-06-14T14:04:06.258" v="2299" actId="164"/>
          <ac:spMkLst>
            <pc:docMk/>
            <pc:sldMk cId="2463072726" sldId="458"/>
            <ac:spMk id="11" creationId="{CE9167E4-EBF8-4105-8D23-723FE72E9C13}"/>
          </ac:spMkLst>
        </pc:spChg>
        <pc:spChg chg="mod">
          <ac:chgData name="hui xu" userId="70b675938bab3b5e" providerId="LiveId" clId="{118552E8-43B1-4B11-9582-8C4002339A39}" dt="2020-06-14T14:04:06.258" v="2299" actId="164"/>
          <ac:spMkLst>
            <pc:docMk/>
            <pc:sldMk cId="2463072726" sldId="458"/>
            <ac:spMk id="12" creationId="{1471F1BE-F93E-4164-BF5A-3214B34AF66D}"/>
          </ac:spMkLst>
        </pc:spChg>
        <pc:spChg chg="mod">
          <ac:chgData name="hui xu" userId="70b675938bab3b5e" providerId="LiveId" clId="{118552E8-43B1-4B11-9582-8C4002339A39}" dt="2020-06-14T14:04:06.258" v="2299" actId="164"/>
          <ac:spMkLst>
            <pc:docMk/>
            <pc:sldMk cId="2463072726" sldId="458"/>
            <ac:spMk id="13" creationId="{D1820198-AC7F-4886-8344-6B53707E7C5F}"/>
          </ac:spMkLst>
        </pc:spChg>
        <pc:spChg chg="mod">
          <ac:chgData name="hui xu" userId="70b675938bab3b5e" providerId="LiveId" clId="{118552E8-43B1-4B11-9582-8C4002339A39}" dt="2020-06-14T14:04:06.258" v="2299" actId="164"/>
          <ac:spMkLst>
            <pc:docMk/>
            <pc:sldMk cId="2463072726" sldId="458"/>
            <ac:spMk id="14" creationId="{24769E77-D35C-4B58-BFA0-AC5EBD274E05}"/>
          </ac:spMkLst>
        </pc:spChg>
        <pc:spChg chg="mod">
          <ac:chgData name="hui xu" userId="70b675938bab3b5e" providerId="LiveId" clId="{118552E8-43B1-4B11-9582-8C4002339A39}" dt="2020-06-14T14:04:06.258" v="2299" actId="164"/>
          <ac:spMkLst>
            <pc:docMk/>
            <pc:sldMk cId="2463072726" sldId="458"/>
            <ac:spMk id="15" creationId="{1B98697A-C95C-40F4-BFA9-1248CAB9E14B}"/>
          </ac:spMkLst>
        </pc:spChg>
        <pc:spChg chg="mod">
          <ac:chgData name="hui xu" userId="70b675938bab3b5e" providerId="LiveId" clId="{118552E8-43B1-4B11-9582-8C4002339A39}" dt="2020-06-16T05:07:20.754" v="4082" actId="2711"/>
          <ac:spMkLst>
            <pc:docMk/>
            <pc:sldMk cId="2463072726" sldId="458"/>
            <ac:spMk id="16" creationId="{286B0BDA-0270-4796-BB80-CD966389BE58}"/>
          </ac:spMkLst>
        </pc:spChg>
        <pc:spChg chg="mod">
          <ac:chgData name="hui xu" userId="70b675938bab3b5e" providerId="LiveId" clId="{118552E8-43B1-4B11-9582-8C4002339A39}" dt="2020-06-16T05:07:20.754" v="4082" actId="2711"/>
          <ac:spMkLst>
            <pc:docMk/>
            <pc:sldMk cId="2463072726" sldId="458"/>
            <ac:spMk id="17" creationId="{94905E44-033B-431C-87F0-BBFFE49316C7}"/>
          </ac:spMkLst>
        </pc:spChg>
        <pc:spChg chg="mod">
          <ac:chgData name="hui xu" userId="70b675938bab3b5e" providerId="LiveId" clId="{118552E8-43B1-4B11-9582-8C4002339A39}" dt="2020-06-14T14:04:06.258" v="2299" actId="164"/>
          <ac:spMkLst>
            <pc:docMk/>
            <pc:sldMk cId="2463072726" sldId="458"/>
            <ac:spMk id="18" creationId="{D472E527-355B-4B9E-B843-F8DA3539DA6C}"/>
          </ac:spMkLst>
        </pc:spChg>
        <pc:spChg chg="mod">
          <ac:chgData name="hui xu" userId="70b675938bab3b5e" providerId="LiveId" clId="{118552E8-43B1-4B11-9582-8C4002339A39}" dt="2020-06-14T14:04:06.258" v="2299" actId="164"/>
          <ac:spMkLst>
            <pc:docMk/>
            <pc:sldMk cId="2463072726" sldId="458"/>
            <ac:spMk id="19" creationId="{26C775E0-8CF5-4048-8200-69E809E33844}"/>
          </ac:spMkLst>
        </pc:spChg>
        <pc:spChg chg="mod">
          <ac:chgData name="hui xu" userId="70b675938bab3b5e" providerId="LiveId" clId="{118552E8-43B1-4B11-9582-8C4002339A39}" dt="2020-06-14T14:04:06.258" v="2299" actId="164"/>
          <ac:spMkLst>
            <pc:docMk/>
            <pc:sldMk cId="2463072726" sldId="458"/>
            <ac:spMk id="20" creationId="{E321F012-DAF3-4CFC-B3E1-9C8D577C6BEE}"/>
          </ac:spMkLst>
        </pc:spChg>
        <pc:spChg chg="mod">
          <ac:chgData name="hui xu" userId="70b675938bab3b5e" providerId="LiveId" clId="{118552E8-43B1-4B11-9582-8C4002339A39}" dt="2020-06-14T14:04:06.258" v="2299" actId="164"/>
          <ac:spMkLst>
            <pc:docMk/>
            <pc:sldMk cId="2463072726" sldId="458"/>
            <ac:spMk id="21" creationId="{38984051-68F7-4D13-B089-FBF568DA2A28}"/>
          </ac:spMkLst>
        </pc:spChg>
        <pc:spChg chg="mod">
          <ac:chgData name="hui xu" userId="70b675938bab3b5e" providerId="LiveId" clId="{118552E8-43B1-4B11-9582-8C4002339A39}" dt="2020-06-14T14:04:06.258" v="2299" actId="164"/>
          <ac:spMkLst>
            <pc:docMk/>
            <pc:sldMk cId="2463072726" sldId="458"/>
            <ac:spMk id="22" creationId="{6CC52D76-4DDC-4637-8443-530D28D4C1C1}"/>
          </ac:spMkLst>
        </pc:spChg>
        <pc:spChg chg="mod">
          <ac:chgData name="hui xu" userId="70b675938bab3b5e" providerId="LiveId" clId="{118552E8-43B1-4B11-9582-8C4002339A39}" dt="2020-06-14T14:04:06.258" v="2299" actId="164"/>
          <ac:spMkLst>
            <pc:docMk/>
            <pc:sldMk cId="2463072726" sldId="458"/>
            <ac:spMk id="23" creationId="{60A95F10-999F-48EC-9097-C0ABE85701A7}"/>
          </ac:spMkLst>
        </pc:spChg>
        <pc:spChg chg="mod">
          <ac:chgData name="hui xu" userId="70b675938bab3b5e" providerId="LiveId" clId="{118552E8-43B1-4B11-9582-8C4002339A39}" dt="2020-06-14T14:04:06.258" v="2299" actId="164"/>
          <ac:spMkLst>
            <pc:docMk/>
            <pc:sldMk cId="2463072726" sldId="458"/>
            <ac:spMk id="24" creationId="{EE66B380-A8F1-4973-A21D-ED3232EE2DFC}"/>
          </ac:spMkLst>
        </pc:spChg>
        <pc:spChg chg="mod">
          <ac:chgData name="hui xu" userId="70b675938bab3b5e" providerId="LiveId" clId="{118552E8-43B1-4B11-9582-8C4002339A39}" dt="2020-06-14T14:04:06.258" v="2299" actId="164"/>
          <ac:spMkLst>
            <pc:docMk/>
            <pc:sldMk cId="2463072726" sldId="458"/>
            <ac:spMk id="25" creationId="{39CEC0FE-477A-4724-A6B1-601BA6E1FDF3}"/>
          </ac:spMkLst>
        </pc:spChg>
        <pc:spChg chg="mod">
          <ac:chgData name="hui xu" userId="70b675938bab3b5e" providerId="LiveId" clId="{118552E8-43B1-4B11-9582-8C4002339A39}" dt="2020-06-14T14:04:06.258" v="2299" actId="164"/>
          <ac:spMkLst>
            <pc:docMk/>
            <pc:sldMk cId="2463072726" sldId="458"/>
            <ac:spMk id="26" creationId="{6BB0DFFB-A275-4235-ACAA-83578E3F8414}"/>
          </ac:spMkLst>
        </pc:spChg>
        <pc:spChg chg="mod">
          <ac:chgData name="hui xu" userId="70b675938bab3b5e" providerId="LiveId" clId="{118552E8-43B1-4B11-9582-8C4002339A39}" dt="2020-06-14T14:04:06.258" v="2299" actId="164"/>
          <ac:spMkLst>
            <pc:docMk/>
            <pc:sldMk cId="2463072726" sldId="458"/>
            <ac:spMk id="27" creationId="{DDC22CE5-BCE7-4922-8C61-E4852CCC92B9}"/>
          </ac:spMkLst>
        </pc:spChg>
        <pc:spChg chg="mod">
          <ac:chgData name="hui xu" userId="70b675938bab3b5e" providerId="LiveId" clId="{118552E8-43B1-4B11-9582-8C4002339A39}" dt="2020-06-14T14:04:06.258" v="2299" actId="164"/>
          <ac:spMkLst>
            <pc:docMk/>
            <pc:sldMk cId="2463072726" sldId="458"/>
            <ac:spMk id="28" creationId="{FD5AF68E-1EA2-4264-A3F6-FBFC53377E96}"/>
          </ac:spMkLst>
        </pc:spChg>
        <pc:spChg chg="mod">
          <ac:chgData name="hui xu" userId="70b675938bab3b5e" providerId="LiveId" clId="{118552E8-43B1-4B11-9582-8C4002339A39}" dt="2020-06-14T14:04:06.258" v="2299" actId="164"/>
          <ac:spMkLst>
            <pc:docMk/>
            <pc:sldMk cId="2463072726" sldId="458"/>
            <ac:spMk id="29" creationId="{ED8A9A1D-8AC6-47DC-8407-0923D228DBC5}"/>
          </ac:spMkLst>
        </pc:spChg>
        <pc:spChg chg="mod">
          <ac:chgData name="hui xu" userId="70b675938bab3b5e" providerId="LiveId" clId="{118552E8-43B1-4B11-9582-8C4002339A39}" dt="2020-06-14T14:04:06.258" v="2299" actId="164"/>
          <ac:spMkLst>
            <pc:docMk/>
            <pc:sldMk cId="2463072726" sldId="458"/>
            <ac:spMk id="30" creationId="{7005F627-378D-4452-B1BC-4DB80CAA8A9F}"/>
          </ac:spMkLst>
        </pc:spChg>
        <pc:spChg chg="mod">
          <ac:chgData name="hui xu" userId="70b675938bab3b5e" providerId="LiveId" clId="{118552E8-43B1-4B11-9582-8C4002339A39}" dt="2020-06-14T14:04:06.258" v="2299" actId="164"/>
          <ac:spMkLst>
            <pc:docMk/>
            <pc:sldMk cId="2463072726" sldId="458"/>
            <ac:spMk id="31" creationId="{5F34EB7B-AC1B-4296-BEFD-BC236FB228FD}"/>
          </ac:spMkLst>
        </pc:spChg>
        <pc:spChg chg="mod">
          <ac:chgData name="hui xu" userId="70b675938bab3b5e" providerId="LiveId" clId="{118552E8-43B1-4B11-9582-8C4002339A39}" dt="2020-06-14T14:04:06.258" v="2299" actId="164"/>
          <ac:spMkLst>
            <pc:docMk/>
            <pc:sldMk cId="2463072726" sldId="458"/>
            <ac:spMk id="32" creationId="{0367027C-121C-4563-8C16-7D35DB57BB8D}"/>
          </ac:spMkLst>
        </pc:spChg>
        <pc:spChg chg="mod">
          <ac:chgData name="hui xu" userId="70b675938bab3b5e" providerId="LiveId" clId="{118552E8-43B1-4B11-9582-8C4002339A39}" dt="2020-06-14T14:04:06.258" v="2299" actId="164"/>
          <ac:spMkLst>
            <pc:docMk/>
            <pc:sldMk cId="2463072726" sldId="458"/>
            <ac:spMk id="33" creationId="{E6C5F8BD-ECD7-40CA-B76E-A26B72056E40}"/>
          </ac:spMkLst>
        </pc:spChg>
        <pc:spChg chg="mod">
          <ac:chgData name="hui xu" userId="70b675938bab3b5e" providerId="LiveId" clId="{118552E8-43B1-4B11-9582-8C4002339A39}" dt="2020-06-14T14:04:06.258" v="2299" actId="164"/>
          <ac:spMkLst>
            <pc:docMk/>
            <pc:sldMk cId="2463072726" sldId="458"/>
            <ac:spMk id="34" creationId="{D65C66EA-6641-4399-A36F-EE1AECC96257}"/>
          </ac:spMkLst>
        </pc:spChg>
        <pc:spChg chg="mod">
          <ac:chgData name="hui xu" userId="70b675938bab3b5e" providerId="LiveId" clId="{118552E8-43B1-4B11-9582-8C4002339A39}" dt="2020-06-14T14:04:06.258" v="2299" actId="164"/>
          <ac:spMkLst>
            <pc:docMk/>
            <pc:sldMk cId="2463072726" sldId="458"/>
            <ac:spMk id="35" creationId="{F8A28101-4E6C-4042-A140-19EBB2F23C93}"/>
          </ac:spMkLst>
        </pc:spChg>
        <pc:spChg chg="mod">
          <ac:chgData name="hui xu" userId="70b675938bab3b5e" providerId="LiveId" clId="{118552E8-43B1-4B11-9582-8C4002339A39}" dt="2020-06-14T14:04:06.258" v="2299" actId="164"/>
          <ac:spMkLst>
            <pc:docMk/>
            <pc:sldMk cId="2463072726" sldId="458"/>
            <ac:spMk id="36" creationId="{1EF07330-3437-49A6-AC85-582542F2459F}"/>
          </ac:spMkLst>
        </pc:spChg>
        <pc:spChg chg="mod">
          <ac:chgData name="hui xu" userId="70b675938bab3b5e" providerId="LiveId" clId="{118552E8-43B1-4B11-9582-8C4002339A39}" dt="2020-06-14T14:04:06.258" v="2299" actId="164"/>
          <ac:spMkLst>
            <pc:docMk/>
            <pc:sldMk cId="2463072726" sldId="458"/>
            <ac:spMk id="37" creationId="{0F18BB2B-5177-4225-994D-16A6B9E01838}"/>
          </ac:spMkLst>
        </pc:spChg>
        <pc:grpChg chg="add mod">
          <ac:chgData name="hui xu" userId="70b675938bab3b5e" providerId="LiveId" clId="{118552E8-43B1-4B11-9582-8C4002339A39}" dt="2020-06-14T14:04:06.258" v="2299" actId="164"/>
          <ac:grpSpMkLst>
            <pc:docMk/>
            <pc:sldMk cId="2463072726" sldId="458"/>
            <ac:grpSpMk id="38" creationId="{1E34726F-7E7A-4022-A4AE-87E7CE5DDB25}"/>
          </ac:grpSpMkLst>
        </pc:grpChg>
        <pc:picChg chg="add del mod">
          <ac:chgData name="hui xu" userId="70b675938bab3b5e" providerId="LiveId" clId="{118552E8-43B1-4B11-9582-8C4002339A39}" dt="2020-06-16T14:59:31.025" v="4715"/>
          <ac:picMkLst>
            <pc:docMk/>
            <pc:sldMk cId="2463072726" sldId="458"/>
            <ac:picMk id="39" creationId="{BB08C7D4-81BD-43F3-93C1-8F2DAB9EA959}"/>
          </ac:picMkLst>
        </pc:picChg>
        <pc:picChg chg="add del mod">
          <ac:chgData name="hui xu" userId="70b675938bab3b5e" providerId="LiveId" clId="{118552E8-43B1-4B11-9582-8C4002339A39}" dt="2020-06-16T15:01:16.786" v="4716"/>
          <ac:picMkLst>
            <pc:docMk/>
            <pc:sldMk cId="2463072726" sldId="458"/>
            <ac:picMk id="40" creationId="{97D34A19-F969-4D06-8863-062C3A8E382D}"/>
          </ac:picMkLst>
        </pc:picChg>
        <pc:cxnChg chg="mod">
          <ac:chgData name="hui xu" userId="70b675938bab3b5e" providerId="LiveId" clId="{118552E8-43B1-4B11-9582-8C4002339A39}" dt="2020-06-14T14:04:06.258" v="2299" actId="164"/>
          <ac:cxnSpMkLst>
            <pc:docMk/>
            <pc:sldMk cId="2463072726" sldId="458"/>
            <ac:cxnSpMk id="5" creationId="{350FE821-2916-4FC7-9FC9-FB8E29F76630}"/>
          </ac:cxnSpMkLst>
        </pc:cxnChg>
      </pc:sldChg>
      <pc:sldChg chg="del">
        <pc:chgData name="hui xu" userId="70b675938bab3b5e" providerId="LiveId" clId="{118552E8-43B1-4B11-9582-8C4002339A39}" dt="2020-06-11T01:04:39.439" v="2" actId="2696"/>
        <pc:sldMkLst>
          <pc:docMk/>
          <pc:sldMk cId="3617265279" sldId="458"/>
        </pc:sldMkLst>
      </pc:sldChg>
      <pc:sldChg chg="del">
        <pc:chgData name="hui xu" userId="70b675938bab3b5e" providerId="LiveId" clId="{118552E8-43B1-4B11-9582-8C4002339A39}" dt="2020-06-11T01:04:39.439" v="2" actId="2696"/>
        <pc:sldMkLst>
          <pc:docMk/>
          <pc:sldMk cId="1174635435" sldId="459"/>
        </pc:sldMkLst>
      </pc:sldChg>
      <pc:sldChg chg="addSp modSp new del mod">
        <pc:chgData name="hui xu" userId="70b675938bab3b5e" providerId="LiveId" clId="{118552E8-43B1-4B11-9582-8C4002339A39}" dt="2020-06-16T11:17:35.216" v="4672" actId="47"/>
        <pc:sldMkLst>
          <pc:docMk/>
          <pc:sldMk cId="3252899594" sldId="459"/>
        </pc:sldMkLst>
        <pc:spChg chg="mod">
          <ac:chgData name="hui xu" userId="70b675938bab3b5e" providerId="LiveId" clId="{118552E8-43B1-4B11-9582-8C4002339A39}" dt="2020-06-14T14:12:51.909" v="2487" actId="27636"/>
          <ac:spMkLst>
            <pc:docMk/>
            <pc:sldMk cId="3252899594" sldId="459"/>
            <ac:spMk id="2" creationId="{B23343E5-4073-43A3-B0A4-582ED3B4E166}"/>
          </ac:spMkLst>
        </pc:spChg>
        <pc:spChg chg="add mod">
          <ac:chgData name="hui xu" userId="70b675938bab3b5e" providerId="LiveId" clId="{118552E8-43B1-4B11-9582-8C4002339A39}" dt="2020-06-14T14:12:45.440" v="2485" actId="27636"/>
          <ac:spMkLst>
            <pc:docMk/>
            <pc:sldMk cId="3252899594" sldId="459"/>
            <ac:spMk id="5" creationId="{82EDDB2A-1ED6-4EFC-8CB1-9A46B6166848}"/>
          </ac:spMkLst>
        </pc:spChg>
        <pc:picChg chg="add mod">
          <ac:chgData name="hui xu" userId="70b675938bab3b5e" providerId="LiveId" clId="{118552E8-43B1-4B11-9582-8C4002339A39}" dt="2020-06-14T14:12:58.028" v="2489" actId="1076"/>
          <ac:picMkLst>
            <pc:docMk/>
            <pc:sldMk cId="3252899594" sldId="459"/>
            <ac:picMk id="4" creationId="{669E2687-26CC-419A-84AB-8252AB362B60}"/>
          </ac:picMkLst>
        </pc:picChg>
      </pc:sldChg>
      <pc:sldChg chg="del">
        <pc:chgData name="hui xu" userId="70b675938bab3b5e" providerId="LiveId" clId="{118552E8-43B1-4B11-9582-8C4002339A39}" dt="2020-06-11T01:04:39.439" v="2" actId="2696"/>
        <pc:sldMkLst>
          <pc:docMk/>
          <pc:sldMk cId="2343074563" sldId="460"/>
        </pc:sldMkLst>
      </pc:sldChg>
      <pc:sldChg chg="addSp modSp new mod modTransition">
        <pc:chgData name="hui xu" userId="70b675938bab3b5e" providerId="LiveId" clId="{118552E8-43B1-4B11-9582-8C4002339A39}" dt="2020-06-16T15:01:16.786" v="4716"/>
        <pc:sldMkLst>
          <pc:docMk/>
          <pc:sldMk cId="3673754686" sldId="460"/>
        </pc:sldMkLst>
        <pc:spChg chg="mod">
          <ac:chgData name="hui xu" userId="70b675938bab3b5e" providerId="LiveId" clId="{118552E8-43B1-4B11-9582-8C4002339A39}" dt="2020-06-14T14:10:49.615" v="2382"/>
          <ac:spMkLst>
            <pc:docMk/>
            <pc:sldMk cId="3673754686" sldId="460"/>
            <ac:spMk id="2" creationId="{496B8019-0B11-4D92-AD72-1C1CD536EBC4}"/>
          </ac:spMkLst>
        </pc:spChg>
        <pc:spChg chg="mod">
          <ac:chgData name="hui xu" userId="70b675938bab3b5e" providerId="LiveId" clId="{118552E8-43B1-4B11-9582-8C4002339A39}" dt="2020-06-14T14:10:49.615" v="2382"/>
          <ac:spMkLst>
            <pc:docMk/>
            <pc:sldMk cId="3673754686" sldId="460"/>
            <ac:spMk id="3" creationId="{FBD04AC8-849A-42BB-BE4D-AB5BA1786988}"/>
          </ac:spMkLst>
        </pc:spChg>
        <pc:spChg chg="add mod">
          <ac:chgData name="hui xu" userId="70b675938bab3b5e" providerId="LiveId" clId="{118552E8-43B1-4B11-9582-8C4002339A39}" dt="2020-06-14T14:12:09.924" v="2473" actId="1076"/>
          <ac:spMkLst>
            <pc:docMk/>
            <pc:sldMk cId="3673754686" sldId="460"/>
            <ac:spMk id="5" creationId="{D8A86054-AE7F-4374-BBE9-7CC463426242}"/>
          </ac:spMkLst>
        </pc:spChg>
        <pc:picChg chg="add mod">
          <ac:chgData name="hui xu" userId="70b675938bab3b5e" providerId="LiveId" clId="{118552E8-43B1-4B11-9582-8C4002339A39}" dt="2020-06-16T11:16:30.785" v="4671" actId="1036"/>
          <ac:picMkLst>
            <pc:docMk/>
            <pc:sldMk cId="3673754686" sldId="460"/>
            <ac:picMk id="4" creationId="{78DD17E9-4AAC-4EF2-8613-0EB48A145E4C}"/>
          </ac:picMkLst>
        </pc:picChg>
      </pc:sldChg>
      <pc:sldChg chg="addSp modSp new mod modTransition">
        <pc:chgData name="hui xu" userId="70b675938bab3b5e" providerId="LiveId" clId="{118552E8-43B1-4B11-9582-8C4002339A39}" dt="2020-06-16T15:01:16.786" v="4716"/>
        <pc:sldMkLst>
          <pc:docMk/>
          <pc:sldMk cId="1752037139" sldId="461"/>
        </pc:sldMkLst>
        <pc:spChg chg="mod">
          <ac:chgData name="hui xu" userId="70b675938bab3b5e" providerId="LiveId" clId="{118552E8-43B1-4B11-9582-8C4002339A39}" dt="2020-06-14T14:32:27.752" v="2672"/>
          <ac:spMkLst>
            <pc:docMk/>
            <pc:sldMk cId="1752037139" sldId="461"/>
            <ac:spMk id="2" creationId="{1C5E1DA1-0C2B-4FF8-8F08-62BFB856D237}"/>
          </ac:spMkLst>
        </pc:spChg>
        <pc:spChg chg="mod">
          <ac:chgData name="hui xu" userId="70b675938bab3b5e" providerId="LiveId" clId="{118552E8-43B1-4B11-9582-8C4002339A39}" dt="2020-06-14T14:32:27.752" v="2672"/>
          <ac:spMkLst>
            <pc:docMk/>
            <pc:sldMk cId="1752037139" sldId="461"/>
            <ac:spMk id="3" creationId="{37F6D5BB-CBD6-4B06-BF51-3FE8884A0AC4}"/>
          </ac:spMkLst>
        </pc:spChg>
        <pc:spChg chg="add mod">
          <ac:chgData name="hui xu" userId="70b675938bab3b5e" providerId="LiveId" clId="{118552E8-43B1-4B11-9582-8C4002339A39}" dt="2020-06-16T11:23:12.206" v="4678"/>
          <ac:spMkLst>
            <pc:docMk/>
            <pc:sldMk cId="1752037139" sldId="461"/>
            <ac:spMk id="4" creationId="{192F5F91-B071-41EE-846F-D57BAB37C1F1}"/>
          </ac:spMkLst>
        </pc:spChg>
      </pc:sldChg>
      <pc:sldChg chg="del">
        <pc:chgData name="hui xu" userId="70b675938bab3b5e" providerId="LiveId" clId="{118552E8-43B1-4B11-9582-8C4002339A39}" dt="2020-06-11T01:04:39.439" v="2" actId="2696"/>
        <pc:sldMkLst>
          <pc:docMk/>
          <pc:sldMk cId="3440934525" sldId="461"/>
        </pc:sldMkLst>
      </pc:sldChg>
      <pc:sldChg chg="del">
        <pc:chgData name="hui xu" userId="70b675938bab3b5e" providerId="LiveId" clId="{118552E8-43B1-4B11-9582-8C4002339A39}" dt="2020-06-11T01:04:39.439" v="2" actId="2696"/>
        <pc:sldMkLst>
          <pc:docMk/>
          <pc:sldMk cId="1119151266" sldId="462"/>
        </pc:sldMkLst>
      </pc:sldChg>
      <pc:sldChg chg="addSp modSp new mod ord modTransition">
        <pc:chgData name="hui xu" userId="70b675938bab3b5e" providerId="LiveId" clId="{118552E8-43B1-4B11-9582-8C4002339A39}" dt="2020-06-16T15:01:16.786" v="4716"/>
        <pc:sldMkLst>
          <pc:docMk/>
          <pc:sldMk cId="1198544266" sldId="462"/>
        </pc:sldMkLst>
        <pc:spChg chg="mod">
          <ac:chgData name="hui xu" userId="70b675938bab3b5e" providerId="LiveId" clId="{118552E8-43B1-4B11-9582-8C4002339A39}" dt="2020-06-14T14:24:53.937" v="2591" actId="20577"/>
          <ac:spMkLst>
            <pc:docMk/>
            <pc:sldMk cId="1198544266" sldId="462"/>
            <ac:spMk id="2" creationId="{C8BBFCBB-6A7C-4602-9562-92F4A38F37DB}"/>
          </ac:spMkLst>
        </pc:spChg>
        <pc:spChg chg="add mod">
          <ac:chgData name="hui xu" userId="70b675938bab3b5e" providerId="LiveId" clId="{118552E8-43B1-4B11-9582-8C4002339A39}" dt="2020-06-14T14:19:46.546" v="2552" actId="1076"/>
          <ac:spMkLst>
            <pc:docMk/>
            <pc:sldMk cId="1198544266" sldId="462"/>
            <ac:spMk id="4" creationId="{AE37FCA6-A513-4969-9210-8E46ACCCBEDB}"/>
          </ac:spMkLst>
        </pc:spChg>
        <pc:picChg chg="add mod">
          <ac:chgData name="hui xu" userId="70b675938bab3b5e" providerId="LiveId" clId="{118552E8-43B1-4B11-9582-8C4002339A39}" dt="2020-06-14T14:24:20.246" v="2555" actId="1076"/>
          <ac:picMkLst>
            <pc:docMk/>
            <pc:sldMk cId="1198544266" sldId="462"/>
            <ac:picMk id="5" creationId="{41CE78C1-E15F-4D5C-A042-95B659AC1837}"/>
          </ac:picMkLst>
        </pc:picChg>
      </pc:sldChg>
      <pc:sldChg chg="del">
        <pc:chgData name="hui xu" userId="70b675938bab3b5e" providerId="LiveId" clId="{118552E8-43B1-4B11-9582-8C4002339A39}" dt="2020-06-11T01:04:39.439" v="2" actId="2696"/>
        <pc:sldMkLst>
          <pc:docMk/>
          <pc:sldMk cId="727762637" sldId="463"/>
        </pc:sldMkLst>
      </pc:sldChg>
      <pc:sldChg chg="addSp delSp modSp add mod modTransition">
        <pc:chgData name="hui xu" userId="70b675938bab3b5e" providerId="LiveId" clId="{118552E8-43B1-4B11-9582-8C4002339A39}" dt="2020-06-16T15:01:16.786" v="4716"/>
        <pc:sldMkLst>
          <pc:docMk/>
          <pc:sldMk cId="1455895688" sldId="463"/>
        </pc:sldMkLst>
        <pc:spChg chg="mod">
          <ac:chgData name="hui xu" userId="70b675938bab3b5e" providerId="LiveId" clId="{118552E8-43B1-4B11-9582-8C4002339A39}" dt="2020-06-14T14:32:16.500" v="2671" actId="1076"/>
          <ac:spMkLst>
            <pc:docMk/>
            <pc:sldMk cId="1455895688" sldId="463"/>
            <ac:spMk id="4" creationId="{AE37FCA6-A513-4969-9210-8E46ACCCBEDB}"/>
          </ac:spMkLst>
        </pc:spChg>
        <pc:picChg chg="del">
          <ac:chgData name="hui xu" userId="70b675938bab3b5e" providerId="LiveId" clId="{118552E8-43B1-4B11-9582-8C4002339A39}" dt="2020-06-14T14:25:07.140" v="2592" actId="21"/>
          <ac:picMkLst>
            <pc:docMk/>
            <pc:sldMk cId="1455895688" sldId="463"/>
            <ac:picMk id="5" creationId="{41CE78C1-E15F-4D5C-A042-95B659AC1837}"/>
          </ac:picMkLst>
        </pc:picChg>
        <pc:picChg chg="add del mod">
          <ac:chgData name="hui xu" userId="70b675938bab3b5e" providerId="LiveId" clId="{118552E8-43B1-4B11-9582-8C4002339A39}" dt="2020-06-14T14:31:06.651" v="2596" actId="478"/>
          <ac:picMkLst>
            <pc:docMk/>
            <pc:sldMk cId="1455895688" sldId="463"/>
            <ac:picMk id="6" creationId="{2E9D7452-85EB-4A3E-84DC-8CF96784D8B7}"/>
          </ac:picMkLst>
        </pc:picChg>
        <pc:picChg chg="add mod">
          <ac:chgData name="hui xu" userId="70b675938bab3b5e" providerId="LiveId" clId="{118552E8-43B1-4B11-9582-8C4002339A39}" dt="2020-06-14T14:31:12.670" v="2599" actId="1076"/>
          <ac:picMkLst>
            <pc:docMk/>
            <pc:sldMk cId="1455895688" sldId="463"/>
            <ac:picMk id="7" creationId="{FA427972-CE20-40A2-B3D6-5E7B2BFBA141}"/>
          </ac:picMkLst>
        </pc:picChg>
      </pc:sldChg>
      <pc:sldChg chg="addSp delSp modSp new mod modTransition modAnim">
        <pc:chgData name="hui xu" userId="70b675938bab3b5e" providerId="LiveId" clId="{118552E8-43B1-4B11-9582-8C4002339A39}" dt="2020-06-16T15:01:16.786" v="4716"/>
        <pc:sldMkLst>
          <pc:docMk/>
          <pc:sldMk cId="3002380239" sldId="464"/>
        </pc:sldMkLst>
        <pc:spChg chg="mod">
          <ac:chgData name="hui xu" userId="70b675938bab3b5e" providerId="LiveId" clId="{118552E8-43B1-4B11-9582-8C4002339A39}" dt="2020-06-16T01:25:08.353" v="3515" actId="20577"/>
          <ac:spMkLst>
            <pc:docMk/>
            <pc:sldMk cId="3002380239" sldId="464"/>
            <ac:spMk id="2" creationId="{EE690A72-0C99-4D91-8DD0-29A48C9B1860}"/>
          </ac:spMkLst>
        </pc:spChg>
        <pc:spChg chg="mod">
          <ac:chgData name="hui xu" userId="70b675938bab3b5e" providerId="LiveId" clId="{118552E8-43B1-4B11-9582-8C4002339A39}" dt="2020-06-16T01:24:01.505" v="3463"/>
          <ac:spMkLst>
            <pc:docMk/>
            <pc:sldMk cId="3002380239" sldId="464"/>
            <ac:spMk id="3" creationId="{3DEB589D-C4BB-41C0-A79C-39DA97D8AE98}"/>
          </ac:spMkLst>
        </pc:spChg>
        <pc:spChg chg="add mod">
          <ac:chgData name="hui xu" userId="70b675938bab3b5e" providerId="LiveId" clId="{118552E8-43B1-4B11-9582-8C4002339A39}" dt="2020-06-16T01:25:21.242" v="3529" actId="20577"/>
          <ac:spMkLst>
            <pc:docMk/>
            <pc:sldMk cId="3002380239" sldId="464"/>
            <ac:spMk id="5" creationId="{B07D1A65-51D8-40D1-B14E-88C8FA341928}"/>
          </ac:spMkLst>
        </pc:spChg>
        <pc:spChg chg="add mod">
          <ac:chgData name="hui xu" userId="70b675938bab3b5e" providerId="LiveId" clId="{118552E8-43B1-4B11-9582-8C4002339A39}" dt="2020-06-16T01:32:08.290" v="3633" actId="1076"/>
          <ac:spMkLst>
            <pc:docMk/>
            <pc:sldMk cId="3002380239" sldId="464"/>
            <ac:spMk id="7" creationId="{B9E6F6F7-5724-41C9-A109-A150F1B7A895}"/>
          </ac:spMkLst>
        </pc:spChg>
        <pc:picChg chg="add del mod">
          <ac:chgData name="hui xu" userId="70b675938bab3b5e" providerId="LiveId" clId="{118552E8-43B1-4B11-9582-8C4002339A39}" dt="2020-06-16T01:25:00.103" v="3510" actId="478"/>
          <ac:picMkLst>
            <pc:docMk/>
            <pc:sldMk cId="3002380239" sldId="464"/>
            <ac:picMk id="4" creationId="{0FA5FA9A-565A-409C-83B3-9B248367D6FD}"/>
          </ac:picMkLst>
        </pc:picChg>
        <pc:picChg chg="add mod modCrop">
          <ac:chgData name="hui xu" userId="70b675938bab3b5e" providerId="LiveId" clId="{118552E8-43B1-4B11-9582-8C4002339A39}" dt="2020-06-16T01:29:38.459" v="3532" actId="1076"/>
          <ac:picMkLst>
            <pc:docMk/>
            <pc:sldMk cId="3002380239" sldId="464"/>
            <ac:picMk id="6" creationId="{137C26AF-5E9C-4F26-9E54-B6F9A307F8C7}"/>
          </ac:picMkLst>
        </pc:picChg>
        <pc:picChg chg="add del mod">
          <ac:chgData name="hui xu" userId="70b675938bab3b5e" providerId="LiveId" clId="{118552E8-43B1-4B11-9582-8C4002339A39}" dt="2020-06-16T14:40:00.405" v="4700"/>
          <ac:picMkLst>
            <pc:docMk/>
            <pc:sldMk cId="3002380239" sldId="464"/>
            <ac:picMk id="8" creationId="{8CA78B1C-3011-4B56-9714-E0461ED9E8BF}"/>
          </ac:picMkLst>
        </pc:picChg>
        <pc:picChg chg="add del mod">
          <ac:chgData name="hui xu" userId="70b675938bab3b5e" providerId="LiveId" clId="{118552E8-43B1-4B11-9582-8C4002339A39}" dt="2020-06-16T14:41:42.923" v="4701"/>
          <ac:picMkLst>
            <pc:docMk/>
            <pc:sldMk cId="3002380239" sldId="464"/>
            <ac:picMk id="9" creationId="{351ED203-8D05-4A01-A1DE-84C9E05687BC}"/>
          </ac:picMkLst>
        </pc:picChg>
        <pc:picChg chg="add del mod">
          <ac:chgData name="hui xu" userId="70b675938bab3b5e" providerId="LiveId" clId="{118552E8-43B1-4B11-9582-8C4002339A39}" dt="2020-06-16T15:01:16.786" v="4716"/>
          <ac:picMkLst>
            <pc:docMk/>
            <pc:sldMk cId="3002380239" sldId="464"/>
            <ac:picMk id="10" creationId="{65AFC6A6-A6B2-447F-963F-75438418DE0A}"/>
          </ac:picMkLst>
        </pc:picChg>
      </pc:sldChg>
      <pc:sldChg chg="del">
        <pc:chgData name="hui xu" userId="70b675938bab3b5e" providerId="LiveId" clId="{118552E8-43B1-4B11-9582-8C4002339A39}" dt="2020-06-11T01:04:39.439" v="2" actId="2696"/>
        <pc:sldMkLst>
          <pc:docMk/>
          <pc:sldMk cId="4203369119" sldId="464"/>
        </pc:sldMkLst>
      </pc:sldChg>
      <pc:sldChg chg="new del">
        <pc:chgData name="hui xu" userId="70b675938bab3b5e" providerId="LiveId" clId="{118552E8-43B1-4B11-9582-8C4002339A39}" dt="2020-06-20T07:22:12.465" v="4719" actId="2696"/>
        <pc:sldMkLst>
          <pc:docMk/>
          <pc:sldMk cId="495083658" sldId="465"/>
        </pc:sldMkLst>
      </pc:sldChg>
      <pc:sldChg chg="del">
        <pc:chgData name="hui xu" userId="70b675938bab3b5e" providerId="LiveId" clId="{118552E8-43B1-4B11-9582-8C4002339A39}" dt="2020-06-11T01:04:39.439" v="2" actId="2696"/>
        <pc:sldMkLst>
          <pc:docMk/>
          <pc:sldMk cId="3244017975" sldId="465"/>
        </pc:sldMkLst>
      </pc:sldChg>
      <pc:sldChg chg="del">
        <pc:chgData name="hui xu" userId="70b675938bab3b5e" providerId="LiveId" clId="{118552E8-43B1-4B11-9582-8C4002339A39}" dt="2020-06-11T01:04:39.439" v="2" actId="2696"/>
        <pc:sldMkLst>
          <pc:docMk/>
          <pc:sldMk cId="845254728" sldId="466"/>
        </pc:sldMkLst>
      </pc:sldChg>
      <pc:sldChg chg="addSp delSp modSp add mod addCm delCm">
        <pc:chgData name="hui xu" userId="70b675938bab3b5e" providerId="LiveId" clId="{118552E8-43B1-4B11-9582-8C4002339A39}" dt="2020-06-20T08:04:48.262" v="5649" actId="20577"/>
        <pc:sldMkLst>
          <pc:docMk/>
          <pc:sldMk cId="1914284285" sldId="466"/>
        </pc:sldMkLst>
        <pc:spChg chg="mod">
          <ac:chgData name="hui xu" userId="70b675938bab3b5e" providerId="LiveId" clId="{118552E8-43B1-4B11-9582-8C4002339A39}" dt="2020-06-20T07:53:08.262" v="5585" actId="20577"/>
          <ac:spMkLst>
            <pc:docMk/>
            <pc:sldMk cId="1914284285" sldId="466"/>
            <ac:spMk id="2" creationId="{926D9E43-B2F5-44D7-A922-DB593B57C73D}"/>
          </ac:spMkLst>
        </pc:spChg>
        <pc:spChg chg="add mod">
          <ac:chgData name="hui xu" userId="70b675938bab3b5e" providerId="LiveId" clId="{118552E8-43B1-4B11-9582-8C4002339A39}" dt="2020-06-20T07:48:15.418" v="5487" actId="113"/>
          <ac:spMkLst>
            <pc:docMk/>
            <pc:sldMk cId="1914284285" sldId="466"/>
            <ac:spMk id="3" creationId="{2812B72B-4B89-46A5-8505-C6D9861FEC62}"/>
          </ac:spMkLst>
        </pc:spChg>
        <pc:spChg chg="mod">
          <ac:chgData name="hui xu" userId="70b675938bab3b5e" providerId="LiveId" clId="{118552E8-43B1-4B11-9582-8C4002339A39}" dt="2020-06-20T08:04:48.262" v="5649" actId="20577"/>
          <ac:spMkLst>
            <pc:docMk/>
            <pc:sldMk cId="1914284285" sldId="466"/>
            <ac:spMk id="5" creationId="{6BC9F681-CD85-4FA8-82BC-C537B6406D41}"/>
          </ac:spMkLst>
        </pc:spChg>
        <pc:spChg chg="del mod">
          <ac:chgData name="hui xu" userId="70b675938bab3b5e" providerId="LiveId" clId="{118552E8-43B1-4B11-9582-8C4002339A39}" dt="2020-06-20T07:31:47.526" v="4929" actId="21"/>
          <ac:spMkLst>
            <pc:docMk/>
            <pc:sldMk cId="1914284285" sldId="466"/>
            <ac:spMk id="10" creationId="{E56B05DF-CE87-40B8-A20A-389C8556DD13}"/>
          </ac:spMkLst>
        </pc:spChg>
        <pc:spChg chg="del mod">
          <ac:chgData name="hui xu" userId="70b675938bab3b5e" providerId="LiveId" clId="{118552E8-43B1-4B11-9582-8C4002339A39}" dt="2020-06-20T07:31:12.297" v="4886" actId="21"/>
          <ac:spMkLst>
            <pc:docMk/>
            <pc:sldMk cId="1914284285" sldId="466"/>
            <ac:spMk id="13" creationId="{50ED0068-523E-4775-BC0C-17120AF32316}"/>
          </ac:spMkLst>
        </pc:spChg>
        <pc:spChg chg="del mod">
          <ac:chgData name="hui xu" userId="70b675938bab3b5e" providerId="LiveId" clId="{118552E8-43B1-4B11-9582-8C4002339A39}" dt="2020-06-20T07:31:50.424" v="4930" actId="21"/>
          <ac:spMkLst>
            <pc:docMk/>
            <pc:sldMk cId="1914284285" sldId="466"/>
            <ac:spMk id="25" creationId="{67CCE953-BCE4-4D8F-B82C-8BCD7792969D}"/>
          </ac:spMkLst>
        </pc:spChg>
        <pc:spChg chg="del mod">
          <ac:chgData name="hui xu" userId="70b675938bab3b5e" providerId="LiveId" clId="{118552E8-43B1-4B11-9582-8C4002339A39}" dt="2020-06-20T07:34:50.591" v="5081" actId="21"/>
          <ac:spMkLst>
            <pc:docMk/>
            <pc:sldMk cId="1914284285" sldId="466"/>
            <ac:spMk id="26" creationId="{9067AFAD-6AA6-42EB-B03F-111472CF91E3}"/>
          </ac:spMkLst>
        </pc:spChg>
        <pc:spChg chg="del mod">
          <ac:chgData name="hui xu" userId="70b675938bab3b5e" providerId="LiveId" clId="{118552E8-43B1-4B11-9582-8C4002339A39}" dt="2020-06-20T07:34:52.131" v="5082" actId="21"/>
          <ac:spMkLst>
            <pc:docMk/>
            <pc:sldMk cId="1914284285" sldId="466"/>
            <ac:spMk id="27" creationId="{2FA877B6-5770-4CB9-824B-0EC2278A6541}"/>
          </ac:spMkLst>
        </pc:spChg>
        <pc:spChg chg="del">
          <ac:chgData name="hui xu" userId="70b675938bab3b5e" providerId="LiveId" clId="{118552E8-43B1-4B11-9582-8C4002339A39}" dt="2020-06-20T07:28:50.966" v="4840" actId="478"/>
          <ac:spMkLst>
            <pc:docMk/>
            <pc:sldMk cId="1914284285" sldId="466"/>
            <ac:spMk id="28" creationId="{8B7EFE28-2173-4D1D-B048-A0DE71829BA6}"/>
          </ac:spMkLst>
        </pc:spChg>
        <pc:spChg chg="mod topLvl">
          <ac:chgData name="hui xu" userId="70b675938bab3b5e" providerId="LiveId" clId="{118552E8-43B1-4B11-9582-8C4002339A39}" dt="2020-06-20T07:41:01.978" v="5278" actId="164"/>
          <ac:spMkLst>
            <pc:docMk/>
            <pc:sldMk cId="1914284285" sldId="466"/>
            <ac:spMk id="29" creationId="{8DE092AB-D916-4F93-9E97-C36DB300AF89}"/>
          </ac:spMkLst>
        </pc:spChg>
        <pc:spChg chg="mod topLvl">
          <ac:chgData name="hui xu" userId="70b675938bab3b5e" providerId="LiveId" clId="{118552E8-43B1-4B11-9582-8C4002339A39}" dt="2020-06-20T07:41:01.978" v="5278" actId="164"/>
          <ac:spMkLst>
            <pc:docMk/>
            <pc:sldMk cId="1914284285" sldId="466"/>
            <ac:spMk id="30" creationId="{F10C42BA-FD29-45F6-904E-7A24CBC4E210}"/>
          </ac:spMkLst>
        </pc:spChg>
        <pc:spChg chg="mod topLvl">
          <ac:chgData name="hui xu" userId="70b675938bab3b5e" providerId="LiveId" clId="{118552E8-43B1-4B11-9582-8C4002339A39}" dt="2020-06-20T07:41:01.978" v="5278" actId="164"/>
          <ac:spMkLst>
            <pc:docMk/>
            <pc:sldMk cId="1914284285" sldId="466"/>
            <ac:spMk id="31" creationId="{FC956A14-D711-4A07-9B90-78B2EBE4970D}"/>
          </ac:spMkLst>
        </pc:spChg>
        <pc:spChg chg="mod topLvl">
          <ac:chgData name="hui xu" userId="70b675938bab3b5e" providerId="LiveId" clId="{118552E8-43B1-4B11-9582-8C4002339A39}" dt="2020-06-20T07:41:01.978" v="5278" actId="164"/>
          <ac:spMkLst>
            <pc:docMk/>
            <pc:sldMk cId="1914284285" sldId="466"/>
            <ac:spMk id="32" creationId="{AE0196DF-AC0F-496D-80C4-8430727142F1}"/>
          </ac:spMkLst>
        </pc:spChg>
        <pc:spChg chg="mod topLvl">
          <ac:chgData name="hui xu" userId="70b675938bab3b5e" providerId="LiveId" clId="{118552E8-43B1-4B11-9582-8C4002339A39}" dt="2020-06-20T07:41:01.978" v="5278" actId="164"/>
          <ac:spMkLst>
            <pc:docMk/>
            <pc:sldMk cId="1914284285" sldId="466"/>
            <ac:spMk id="34" creationId="{6741F059-40F0-48AC-AD6D-AD76A5B43189}"/>
          </ac:spMkLst>
        </pc:spChg>
        <pc:spChg chg="add del mod">
          <ac:chgData name="hui xu" userId="70b675938bab3b5e" providerId="LiveId" clId="{118552E8-43B1-4B11-9582-8C4002339A39}" dt="2020-06-20T07:29:02.724" v="4843" actId="21"/>
          <ac:spMkLst>
            <pc:docMk/>
            <pc:sldMk cId="1914284285" sldId="466"/>
            <ac:spMk id="35" creationId="{3CA09BF6-F22C-40BB-B69E-4A44D341ABA3}"/>
          </ac:spMkLst>
        </pc:spChg>
        <pc:spChg chg="add del mod">
          <ac:chgData name="hui xu" userId="70b675938bab3b5e" providerId="LiveId" clId="{118552E8-43B1-4B11-9582-8C4002339A39}" dt="2020-06-20T07:32:22.036" v="4940" actId="21"/>
          <ac:spMkLst>
            <pc:docMk/>
            <pc:sldMk cId="1914284285" sldId="466"/>
            <ac:spMk id="36" creationId="{83686ACC-1B28-43E2-8E5D-547050FE3E07}"/>
          </ac:spMkLst>
        </pc:spChg>
        <pc:spChg chg="add del mod">
          <ac:chgData name="hui xu" userId="70b675938bab3b5e" providerId="LiveId" clId="{118552E8-43B1-4B11-9582-8C4002339A39}" dt="2020-06-20T07:32:22.042" v="4942"/>
          <ac:spMkLst>
            <pc:docMk/>
            <pc:sldMk cId="1914284285" sldId="466"/>
            <ac:spMk id="37" creationId="{F161AE6B-1EB3-40C7-A661-91424F633B9F}"/>
          </ac:spMkLst>
        </pc:spChg>
        <pc:spChg chg="mod topLvl">
          <ac:chgData name="hui xu" userId="70b675938bab3b5e" providerId="LiveId" clId="{118552E8-43B1-4B11-9582-8C4002339A39}" dt="2020-06-20T07:41:01.978" v="5278" actId="164"/>
          <ac:spMkLst>
            <pc:docMk/>
            <pc:sldMk cId="1914284285" sldId="466"/>
            <ac:spMk id="42" creationId="{676DCB90-65E3-434D-8D53-CA6B54E092E8}"/>
          </ac:spMkLst>
        </pc:spChg>
        <pc:spChg chg="add del mod">
          <ac:chgData name="hui xu" userId="70b675938bab3b5e" providerId="LiveId" clId="{118552E8-43B1-4B11-9582-8C4002339A39}" dt="2020-06-20T07:54:24.791" v="5619" actId="21"/>
          <ac:spMkLst>
            <pc:docMk/>
            <pc:sldMk cId="1914284285" sldId="466"/>
            <ac:spMk id="49" creationId="{571143C0-0113-44C8-A9B7-97C7A9568843}"/>
          </ac:spMkLst>
        </pc:spChg>
        <pc:spChg chg="add del mod">
          <ac:chgData name="hui xu" userId="70b675938bab3b5e" providerId="LiveId" clId="{118552E8-43B1-4B11-9582-8C4002339A39}" dt="2020-06-20T07:40:00.515" v="5223" actId="21"/>
          <ac:spMkLst>
            <pc:docMk/>
            <pc:sldMk cId="1914284285" sldId="466"/>
            <ac:spMk id="52" creationId="{82B05588-D19D-41CE-B3D4-882A94B9740D}"/>
          </ac:spMkLst>
        </pc:spChg>
        <pc:spChg chg="mod topLvl">
          <ac:chgData name="hui xu" userId="70b675938bab3b5e" providerId="LiveId" clId="{118552E8-43B1-4B11-9582-8C4002339A39}" dt="2020-06-20T07:41:01.978" v="5278" actId="164"/>
          <ac:spMkLst>
            <pc:docMk/>
            <pc:sldMk cId="1914284285" sldId="466"/>
            <ac:spMk id="53" creationId="{CC18F15F-61BA-4E10-A1C3-69C0EDEF2998}"/>
          </ac:spMkLst>
        </pc:spChg>
        <pc:grpChg chg="del mod">
          <ac:chgData name="hui xu" userId="70b675938bab3b5e" providerId="LiveId" clId="{118552E8-43B1-4B11-9582-8C4002339A39}" dt="2020-06-20T07:38:00.952" v="5200" actId="165"/>
          <ac:grpSpMkLst>
            <pc:docMk/>
            <pc:sldMk cId="1914284285" sldId="466"/>
            <ac:grpSpMk id="19" creationId="{C10D6505-2532-422D-9AF4-477FC47C8025}"/>
          </ac:grpSpMkLst>
        </pc:grpChg>
        <pc:grpChg chg="add mod">
          <ac:chgData name="hui xu" userId="70b675938bab3b5e" providerId="LiveId" clId="{118552E8-43B1-4B11-9582-8C4002339A39}" dt="2020-06-20T07:53:28.028" v="5587" actId="1076"/>
          <ac:grpSpMkLst>
            <pc:docMk/>
            <pc:sldMk cId="1914284285" sldId="466"/>
            <ac:grpSpMk id="46" creationId="{E0305CFC-5F7E-4242-B900-75DFC98CE2D6}"/>
          </ac:grpSpMkLst>
        </pc:grpChg>
        <pc:grpChg chg="del mod topLvl">
          <ac:chgData name="hui xu" userId="70b675938bab3b5e" providerId="LiveId" clId="{118552E8-43B1-4B11-9582-8C4002339A39}" dt="2020-06-20T07:38:55.620" v="5214" actId="165"/>
          <ac:grpSpMkLst>
            <pc:docMk/>
            <pc:sldMk cId="1914284285" sldId="466"/>
            <ac:grpSpMk id="47" creationId="{40A757F7-75DC-4987-AFCC-DB0D22244DB6}"/>
          </ac:grpSpMkLst>
        </pc:grpChg>
        <pc:grpChg chg="del mod topLvl">
          <ac:chgData name="hui xu" userId="70b675938bab3b5e" providerId="LiveId" clId="{118552E8-43B1-4B11-9582-8C4002339A39}" dt="2020-06-20T07:38:50.529" v="5213" actId="165"/>
          <ac:grpSpMkLst>
            <pc:docMk/>
            <pc:sldMk cId="1914284285" sldId="466"/>
            <ac:grpSpMk id="58" creationId="{2B988896-B9CD-4E58-B9D9-DEC2A7315725}"/>
          </ac:grpSpMkLst>
        </pc:grpChg>
        <pc:cxnChg chg="add mod">
          <ac:chgData name="hui xu" userId="70b675938bab3b5e" providerId="LiveId" clId="{118552E8-43B1-4B11-9582-8C4002339A39}" dt="2020-06-20T07:48:15.418" v="5487" actId="113"/>
          <ac:cxnSpMkLst>
            <pc:docMk/>
            <pc:sldMk cId="1914284285" sldId="466"/>
            <ac:cxnSpMk id="8" creationId="{9F0B800D-5C30-4CA8-8CE7-2ED0B35EA38D}"/>
          </ac:cxnSpMkLst>
        </pc:cxnChg>
        <pc:cxnChg chg="mod topLvl">
          <ac:chgData name="hui xu" userId="70b675938bab3b5e" providerId="LiveId" clId="{118552E8-43B1-4B11-9582-8C4002339A39}" dt="2020-06-20T07:41:01.978" v="5278" actId="164"/>
          <ac:cxnSpMkLst>
            <pc:docMk/>
            <pc:sldMk cId="1914284285" sldId="466"/>
            <ac:cxnSpMk id="33" creationId="{9309C1F6-D73C-4AEE-ADEA-933CF76AA7B9}"/>
          </ac:cxnSpMkLst>
        </pc:cxnChg>
        <pc:cxnChg chg="add del mod">
          <ac:chgData name="hui xu" userId="70b675938bab3b5e" providerId="LiveId" clId="{118552E8-43B1-4B11-9582-8C4002339A39}" dt="2020-06-20T07:36:47.270" v="5192" actId="21"/>
          <ac:cxnSpMkLst>
            <pc:docMk/>
            <pc:sldMk cId="1914284285" sldId="466"/>
            <ac:cxnSpMk id="38" creationId="{7D436C28-94A3-49D8-8D43-25A4028F8637}"/>
          </ac:cxnSpMkLst>
        </pc:cxnChg>
        <pc:cxnChg chg="mod topLvl">
          <ac:chgData name="hui xu" userId="70b675938bab3b5e" providerId="LiveId" clId="{118552E8-43B1-4B11-9582-8C4002339A39}" dt="2020-06-20T07:41:01.978" v="5278" actId="164"/>
          <ac:cxnSpMkLst>
            <pc:docMk/>
            <pc:sldMk cId="1914284285" sldId="466"/>
            <ac:cxnSpMk id="43" creationId="{0E4F8229-37EA-459C-8F73-41486881AFBF}"/>
          </ac:cxnSpMkLst>
        </pc:cxnChg>
        <pc:cxnChg chg="mod topLvl">
          <ac:chgData name="hui xu" userId="70b675938bab3b5e" providerId="LiveId" clId="{118552E8-43B1-4B11-9582-8C4002339A39}" dt="2020-06-20T07:41:01.978" v="5278" actId="164"/>
          <ac:cxnSpMkLst>
            <pc:docMk/>
            <pc:sldMk cId="1914284285" sldId="466"/>
            <ac:cxnSpMk id="54" creationId="{3745B349-53CF-4EC4-90AE-7A7C2389453C}"/>
          </ac:cxnSpMkLst>
        </pc:cxnChg>
        <pc:cxnChg chg="mod topLvl">
          <ac:chgData name="hui xu" userId="70b675938bab3b5e" providerId="LiveId" clId="{118552E8-43B1-4B11-9582-8C4002339A39}" dt="2020-06-20T07:41:01.978" v="5278" actId="164"/>
          <ac:cxnSpMkLst>
            <pc:docMk/>
            <pc:sldMk cId="1914284285" sldId="466"/>
            <ac:cxnSpMk id="60" creationId="{8C6D8DC6-2CD9-4159-B315-3062EA13203A}"/>
          </ac:cxnSpMkLst>
        </pc:cxnChg>
        <pc:cxnChg chg="mod topLvl">
          <ac:chgData name="hui xu" userId="70b675938bab3b5e" providerId="LiveId" clId="{118552E8-43B1-4B11-9582-8C4002339A39}" dt="2020-06-20T07:41:01.978" v="5278" actId="164"/>
          <ac:cxnSpMkLst>
            <pc:docMk/>
            <pc:sldMk cId="1914284285" sldId="466"/>
            <ac:cxnSpMk id="63" creationId="{AF2FA323-AD20-4547-B70B-076F3115F323}"/>
          </ac:cxnSpMkLst>
        </pc:cxnChg>
      </pc:sldChg>
      <pc:sldChg chg="del">
        <pc:chgData name="hui xu" userId="70b675938bab3b5e" providerId="LiveId" clId="{118552E8-43B1-4B11-9582-8C4002339A39}" dt="2020-06-11T01:04:39.439" v="2" actId="2696"/>
        <pc:sldMkLst>
          <pc:docMk/>
          <pc:sldMk cId="479973217" sldId="467"/>
        </pc:sldMkLst>
      </pc:sldChg>
      <pc:sldChg chg="del">
        <pc:chgData name="hui xu" userId="70b675938bab3b5e" providerId="LiveId" clId="{118552E8-43B1-4B11-9582-8C4002339A39}" dt="2020-06-11T01:04:39.439" v="2" actId="2696"/>
        <pc:sldMkLst>
          <pc:docMk/>
          <pc:sldMk cId="272068198" sldId="468"/>
        </pc:sldMkLst>
      </pc:sldChg>
      <pc:sldChg chg="del">
        <pc:chgData name="hui xu" userId="70b675938bab3b5e" providerId="LiveId" clId="{118552E8-43B1-4B11-9582-8C4002339A39}" dt="2020-06-11T01:04:39.439" v="2" actId="2696"/>
        <pc:sldMkLst>
          <pc:docMk/>
          <pc:sldMk cId="772162597" sldId="469"/>
        </pc:sldMkLst>
      </pc:sldChg>
      <pc:sldChg chg="del">
        <pc:chgData name="hui xu" userId="70b675938bab3b5e" providerId="LiveId" clId="{118552E8-43B1-4B11-9582-8C4002339A39}" dt="2020-06-11T01:04:39.439" v="2" actId="2696"/>
        <pc:sldMkLst>
          <pc:docMk/>
          <pc:sldMk cId="628231136" sldId="470"/>
        </pc:sldMkLst>
      </pc:sldChg>
      <pc:sldChg chg="del">
        <pc:chgData name="hui xu" userId="70b675938bab3b5e" providerId="LiveId" clId="{118552E8-43B1-4B11-9582-8C4002339A39}" dt="2020-06-11T01:04:39.439" v="2" actId="2696"/>
        <pc:sldMkLst>
          <pc:docMk/>
          <pc:sldMk cId="4247424010" sldId="471"/>
        </pc:sldMkLst>
      </pc:sldChg>
      <pc:sldChg chg="del">
        <pc:chgData name="hui xu" userId="70b675938bab3b5e" providerId="LiveId" clId="{118552E8-43B1-4B11-9582-8C4002339A39}" dt="2020-06-11T01:04:39.439" v="2" actId="2696"/>
        <pc:sldMkLst>
          <pc:docMk/>
          <pc:sldMk cId="3114384972" sldId="472"/>
        </pc:sldMkLst>
      </pc:sldChg>
      <pc:sldChg chg="del">
        <pc:chgData name="hui xu" userId="70b675938bab3b5e" providerId="LiveId" clId="{118552E8-43B1-4B11-9582-8C4002339A39}" dt="2020-06-11T01:04:39.439" v="2" actId="2696"/>
        <pc:sldMkLst>
          <pc:docMk/>
          <pc:sldMk cId="44756354" sldId="473"/>
        </pc:sldMkLst>
      </pc:sldChg>
      <pc:sldChg chg="del">
        <pc:chgData name="hui xu" userId="70b675938bab3b5e" providerId="LiveId" clId="{118552E8-43B1-4B11-9582-8C4002339A39}" dt="2020-06-11T01:04:39.439" v="2" actId="2696"/>
        <pc:sldMkLst>
          <pc:docMk/>
          <pc:sldMk cId="472647655" sldId="474"/>
        </pc:sldMkLst>
      </pc:sldChg>
      <pc:sldChg chg="del">
        <pc:chgData name="hui xu" userId="70b675938bab3b5e" providerId="LiveId" clId="{118552E8-43B1-4B11-9582-8C4002339A39}" dt="2020-06-11T01:04:39.439" v="2" actId="2696"/>
        <pc:sldMkLst>
          <pc:docMk/>
          <pc:sldMk cId="2897974069" sldId="475"/>
        </pc:sldMkLst>
      </pc:sldChg>
      <pc:sldChg chg="del">
        <pc:chgData name="hui xu" userId="70b675938bab3b5e" providerId="LiveId" clId="{118552E8-43B1-4B11-9582-8C4002339A39}" dt="2020-06-11T01:04:39.439" v="2" actId="2696"/>
        <pc:sldMkLst>
          <pc:docMk/>
          <pc:sldMk cId="4129837212" sldId="476"/>
        </pc:sldMkLst>
      </pc:sldChg>
      <pc:sldChg chg="del">
        <pc:chgData name="hui xu" userId="70b675938bab3b5e" providerId="LiveId" clId="{118552E8-43B1-4B11-9582-8C4002339A39}" dt="2020-06-11T01:04:27.240" v="1" actId="2696"/>
        <pc:sldMkLst>
          <pc:docMk/>
          <pc:sldMk cId="1369605535" sldId="477"/>
        </pc:sldMkLst>
      </pc:sldChg>
      <pc:sldChg chg="del">
        <pc:chgData name="hui xu" userId="70b675938bab3b5e" providerId="LiveId" clId="{118552E8-43B1-4B11-9582-8C4002339A39}" dt="2020-06-11T01:04:13.294" v="0" actId="2696"/>
        <pc:sldMkLst>
          <pc:docMk/>
          <pc:sldMk cId="1296848460" sldId="478"/>
        </pc:sldMkLst>
      </pc:sldChg>
    </pc:docChg>
  </pc:docChgLst>
  <pc:docChgLst>
    <pc:chgData name="hui xu" userId="70b675938bab3b5e" providerId="LiveId" clId="{9EFDBD21-137A-4F8E-B442-89D0F49BFF89}"/>
    <pc:docChg chg="undo custSel addSld delSld modSld">
      <pc:chgData name="hui xu" userId="70b675938bab3b5e" providerId="LiveId" clId="{9EFDBD21-137A-4F8E-B442-89D0F49BFF89}" dt="2020-06-27T06:06:39.572" v="351"/>
      <pc:docMkLst>
        <pc:docMk/>
      </pc:docMkLst>
      <pc:sldChg chg="del">
        <pc:chgData name="hui xu" userId="70b675938bab3b5e" providerId="LiveId" clId="{9EFDBD21-137A-4F8E-B442-89D0F49BFF89}" dt="2020-06-27T05:48:09.153" v="58" actId="2696"/>
        <pc:sldMkLst>
          <pc:docMk/>
          <pc:sldMk cId="4236497134" sldId="257"/>
        </pc:sldMkLst>
      </pc:sldChg>
      <pc:sldChg chg="del">
        <pc:chgData name="hui xu" userId="70b675938bab3b5e" providerId="LiveId" clId="{9EFDBD21-137A-4F8E-B442-89D0F49BFF89}" dt="2020-06-27T05:48:09.153" v="58" actId="2696"/>
        <pc:sldMkLst>
          <pc:docMk/>
          <pc:sldMk cId="2645367151" sldId="258"/>
        </pc:sldMkLst>
      </pc:sldChg>
      <pc:sldChg chg="del">
        <pc:chgData name="hui xu" userId="70b675938bab3b5e" providerId="LiveId" clId="{9EFDBD21-137A-4F8E-B442-89D0F49BFF89}" dt="2020-06-27T05:48:09.153" v="58" actId="2696"/>
        <pc:sldMkLst>
          <pc:docMk/>
          <pc:sldMk cId="3403881135" sldId="259"/>
        </pc:sldMkLst>
      </pc:sldChg>
      <pc:sldChg chg="del">
        <pc:chgData name="hui xu" userId="70b675938bab3b5e" providerId="LiveId" clId="{9EFDBD21-137A-4F8E-B442-89D0F49BFF89}" dt="2020-06-27T05:48:09.153" v="58" actId="2696"/>
        <pc:sldMkLst>
          <pc:docMk/>
          <pc:sldMk cId="441676663" sldId="262"/>
        </pc:sldMkLst>
      </pc:sldChg>
      <pc:sldChg chg="del">
        <pc:chgData name="hui xu" userId="70b675938bab3b5e" providerId="LiveId" clId="{9EFDBD21-137A-4F8E-B442-89D0F49BFF89}" dt="2020-06-27T05:48:09.153" v="58" actId="2696"/>
        <pc:sldMkLst>
          <pc:docMk/>
          <pc:sldMk cId="4291321276" sldId="264"/>
        </pc:sldMkLst>
      </pc:sldChg>
      <pc:sldChg chg="del">
        <pc:chgData name="hui xu" userId="70b675938bab3b5e" providerId="LiveId" clId="{9EFDBD21-137A-4F8E-B442-89D0F49BFF89}" dt="2020-06-27T05:48:09.153" v="58" actId="2696"/>
        <pc:sldMkLst>
          <pc:docMk/>
          <pc:sldMk cId="879740095" sldId="265"/>
        </pc:sldMkLst>
      </pc:sldChg>
      <pc:sldChg chg="del">
        <pc:chgData name="hui xu" userId="70b675938bab3b5e" providerId="LiveId" clId="{9EFDBD21-137A-4F8E-B442-89D0F49BFF89}" dt="2020-06-27T05:48:09.153" v="58" actId="2696"/>
        <pc:sldMkLst>
          <pc:docMk/>
          <pc:sldMk cId="1123124330" sldId="266"/>
        </pc:sldMkLst>
      </pc:sldChg>
      <pc:sldChg chg="del">
        <pc:chgData name="hui xu" userId="70b675938bab3b5e" providerId="LiveId" clId="{9EFDBD21-137A-4F8E-B442-89D0F49BFF89}" dt="2020-06-27T05:48:09.153" v="58" actId="2696"/>
        <pc:sldMkLst>
          <pc:docMk/>
          <pc:sldMk cId="1995655807" sldId="272"/>
        </pc:sldMkLst>
      </pc:sldChg>
      <pc:sldChg chg="del">
        <pc:chgData name="hui xu" userId="70b675938bab3b5e" providerId="LiveId" clId="{9EFDBD21-137A-4F8E-B442-89D0F49BFF89}" dt="2020-06-27T05:48:09.153" v="58" actId="2696"/>
        <pc:sldMkLst>
          <pc:docMk/>
          <pc:sldMk cId="2104385543" sldId="362"/>
        </pc:sldMkLst>
      </pc:sldChg>
      <pc:sldChg chg="del">
        <pc:chgData name="hui xu" userId="70b675938bab3b5e" providerId="LiveId" clId="{9EFDBD21-137A-4F8E-B442-89D0F49BFF89}" dt="2020-06-27T05:48:09.153" v="58" actId="2696"/>
        <pc:sldMkLst>
          <pc:docMk/>
          <pc:sldMk cId="3015214343" sldId="366"/>
        </pc:sldMkLst>
      </pc:sldChg>
      <pc:sldChg chg="del">
        <pc:chgData name="hui xu" userId="70b675938bab3b5e" providerId="LiveId" clId="{9EFDBD21-137A-4F8E-B442-89D0F49BFF89}" dt="2020-06-27T05:48:09.153" v="58" actId="2696"/>
        <pc:sldMkLst>
          <pc:docMk/>
          <pc:sldMk cId="298914223" sldId="367"/>
        </pc:sldMkLst>
      </pc:sldChg>
      <pc:sldChg chg="del">
        <pc:chgData name="hui xu" userId="70b675938bab3b5e" providerId="LiveId" clId="{9EFDBD21-137A-4F8E-B442-89D0F49BFF89}" dt="2020-06-27T05:48:09.153" v="58" actId="2696"/>
        <pc:sldMkLst>
          <pc:docMk/>
          <pc:sldMk cId="3715710195" sldId="370"/>
        </pc:sldMkLst>
      </pc:sldChg>
      <pc:sldChg chg="del">
        <pc:chgData name="hui xu" userId="70b675938bab3b5e" providerId="LiveId" clId="{9EFDBD21-137A-4F8E-B442-89D0F49BFF89}" dt="2020-06-27T05:48:09.153" v="58" actId="2696"/>
        <pc:sldMkLst>
          <pc:docMk/>
          <pc:sldMk cId="2058355323" sldId="371"/>
        </pc:sldMkLst>
      </pc:sldChg>
      <pc:sldChg chg="del">
        <pc:chgData name="hui xu" userId="70b675938bab3b5e" providerId="LiveId" clId="{9EFDBD21-137A-4F8E-B442-89D0F49BFF89}" dt="2020-06-27T05:48:09.153" v="58" actId="2696"/>
        <pc:sldMkLst>
          <pc:docMk/>
          <pc:sldMk cId="775435934" sldId="373"/>
        </pc:sldMkLst>
      </pc:sldChg>
      <pc:sldChg chg="del">
        <pc:chgData name="hui xu" userId="70b675938bab3b5e" providerId="LiveId" clId="{9EFDBD21-137A-4F8E-B442-89D0F49BFF89}" dt="2020-06-27T05:48:09.153" v="58" actId="2696"/>
        <pc:sldMkLst>
          <pc:docMk/>
          <pc:sldMk cId="707946611" sldId="375"/>
        </pc:sldMkLst>
      </pc:sldChg>
      <pc:sldChg chg="modSp mod">
        <pc:chgData name="hui xu" userId="70b675938bab3b5e" providerId="LiveId" clId="{9EFDBD21-137A-4F8E-B442-89D0F49BFF89}" dt="2020-06-27T05:48:01.001" v="57" actId="20577"/>
        <pc:sldMkLst>
          <pc:docMk/>
          <pc:sldMk cId="1209518974" sldId="380"/>
        </pc:sldMkLst>
        <pc:spChg chg="mod">
          <ac:chgData name="hui xu" userId="70b675938bab3b5e" providerId="LiveId" clId="{9EFDBD21-137A-4F8E-B442-89D0F49BFF89}" dt="2020-06-27T05:48:01.001" v="57" actId="20577"/>
          <ac:spMkLst>
            <pc:docMk/>
            <pc:sldMk cId="1209518974" sldId="380"/>
            <ac:spMk id="2" creationId="{3B62FE91-72E2-4D22-8467-1C83DD8CE540}"/>
          </ac:spMkLst>
        </pc:spChg>
      </pc:sldChg>
      <pc:sldChg chg="del">
        <pc:chgData name="hui xu" userId="70b675938bab3b5e" providerId="LiveId" clId="{9EFDBD21-137A-4F8E-B442-89D0F49BFF89}" dt="2020-06-27T05:48:09.153" v="58" actId="2696"/>
        <pc:sldMkLst>
          <pc:docMk/>
          <pc:sldMk cId="3725843257" sldId="386"/>
        </pc:sldMkLst>
      </pc:sldChg>
      <pc:sldChg chg="del">
        <pc:chgData name="hui xu" userId="70b675938bab3b5e" providerId="LiveId" clId="{9EFDBD21-137A-4F8E-B442-89D0F49BFF89}" dt="2020-06-27T05:48:09.153" v="58" actId="2696"/>
        <pc:sldMkLst>
          <pc:docMk/>
          <pc:sldMk cId="3688973670" sldId="388"/>
        </pc:sldMkLst>
      </pc:sldChg>
      <pc:sldChg chg="del">
        <pc:chgData name="hui xu" userId="70b675938bab3b5e" providerId="LiveId" clId="{9EFDBD21-137A-4F8E-B442-89D0F49BFF89}" dt="2020-06-27T05:48:09.153" v="58" actId="2696"/>
        <pc:sldMkLst>
          <pc:docMk/>
          <pc:sldMk cId="1172602970" sldId="389"/>
        </pc:sldMkLst>
      </pc:sldChg>
      <pc:sldChg chg="modSp mod">
        <pc:chgData name="hui xu" userId="70b675938bab3b5e" providerId="LiveId" clId="{9EFDBD21-137A-4F8E-B442-89D0F49BFF89}" dt="2020-06-27T05:47:15.703" v="31" actId="403"/>
        <pc:sldMkLst>
          <pc:docMk/>
          <pc:sldMk cId="628159536" sldId="440"/>
        </pc:sldMkLst>
        <pc:spChg chg="mod">
          <ac:chgData name="hui xu" userId="70b675938bab3b5e" providerId="LiveId" clId="{9EFDBD21-137A-4F8E-B442-89D0F49BFF89}" dt="2020-06-27T05:47:15.703" v="31" actId="403"/>
          <ac:spMkLst>
            <pc:docMk/>
            <pc:sldMk cId="628159536" sldId="440"/>
            <ac:spMk id="2" creationId="{4950BAC3-DB9E-4F56-9632-0D9564AEDBF9}"/>
          </ac:spMkLst>
        </pc:spChg>
      </pc:sldChg>
      <pc:sldChg chg="del">
        <pc:chgData name="hui xu" userId="70b675938bab3b5e" providerId="LiveId" clId="{9EFDBD21-137A-4F8E-B442-89D0F49BFF89}" dt="2020-06-27T05:48:09.153" v="58" actId="2696"/>
        <pc:sldMkLst>
          <pc:docMk/>
          <pc:sldMk cId="793552310" sldId="441"/>
        </pc:sldMkLst>
      </pc:sldChg>
      <pc:sldChg chg="addSp modSp new mod">
        <pc:chgData name="hui xu" userId="70b675938bab3b5e" providerId="LiveId" clId="{9EFDBD21-137A-4F8E-B442-89D0F49BFF89}" dt="2020-06-27T06:06:28.250" v="347" actId="20577"/>
        <pc:sldMkLst>
          <pc:docMk/>
          <pc:sldMk cId="1114492493" sldId="441"/>
        </pc:sldMkLst>
        <pc:spChg chg="mod">
          <ac:chgData name="hui xu" userId="70b675938bab3b5e" providerId="LiveId" clId="{9EFDBD21-137A-4F8E-B442-89D0F49BFF89}" dt="2020-06-27T06:06:28.250" v="347" actId="20577"/>
          <ac:spMkLst>
            <pc:docMk/>
            <pc:sldMk cId="1114492493" sldId="441"/>
            <ac:spMk id="2" creationId="{467F586F-5534-4183-BCCA-DBA98C136661}"/>
          </ac:spMkLst>
        </pc:spChg>
        <pc:spChg chg="mod">
          <ac:chgData name="hui xu" userId="70b675938bab3b5e" providerId="LiveId" clId="{9EFDBD21-137A-4F8E-B442-89D0F49BFF89}" dt="2020-06-27T06:06:07.101" v="335" actId="5793"/>
          <ac:spMkLst>
            <pc:docMk/>
            <pc:sldMk cId="1114492493" sldId="441"/>
            <ac:spMk id="4" creationId="{0D7D8DDB-9CD9-4F2D-848A-ED07CE2EB467}"/>
          </ac:spMkLst>
        </pc:spChg>
        <pc:spChg chg="add mod">
          <ac:chgData name="hui xu" userId="70b675938bab3b5e" providerId="LiveId" clId="{9EFDBD21-137A-4F8E-B442-89D0F49BFF89}" dt="2020-06-27T06:06:13.188" v="336" actId="14100"/>
          <ac:spMkLst>
            <pc:docMk/>
            <pc:sldMk cId="1114492493" sldId="441"/>
            <ac:spMk id="5" creationId="{617B5AF6-9FA2-4DB0-91A7-8104B842032D}"/>
          </ac:spMkLst>
        </pc:spChg>
      </pc:sldChg>
      <pc:sldChg chg="new del">
        <pc:chgData name="hui xu" userId="70b675938bab3b5e" providerId="LiveId" clId="{9EFDBD21-137A-4F8E-B442-89D0F49BFF89}" dt="2020-06-27T05:48:30.710" v="62" actId="680"/>
        <pc:sldMkLst>
          <pc:docMk/>
          <pc:sldMk cId="3987911122" sldId="441"/>
        </pc:sldMkLst>
      </pc:sldChg>
      <pc:sldChg chg="modSp new mod">
        <pc:chgData name="hui xu" userId="70b675938bab3b5e" providerId="LiveId" clId="{9EFDBD21-137A-4F8E-B442-89D0F49BFF89}" dt="2020-06-27T05:58:43.283" v="118"/>
        <pc:sldMkLst>
          <pc:docMk/>
          <pc:sldMk cId="477720938" sldId="442"/>
        </pc:sldMkLst>
        <pc:spChg chg="mod">
          <ac:chgData name="hui xu" userId="70b675938bab3b5e" providerId="LiveId" clId="{9EFDBD21-137A-4F8E-B442-89D0F49BFF89}" dt="2020-06-27T05:58:42.558" v="117" actId="21"/>
          <ac:spMkLst>
            <pc:docMk/>
            <pc:sldMk cId="477720938" sldId="442"/>
            <ac:spMk id="2" creationId="{8A2C0A8E-79F7-4573-83F2-8E76B42308AC}"/>
          </ac:spMkLst>
        </pc:spChg>
        <pc:spChg chg="mod">
          <ac:chgData name="hui xu" userId="70b675938bab3b5e" providerId="LiveId" clId="{9EFDBD21-137A-4F8E-B442-89D0F49BFF89}" dt="2020-06-27T05:58:43.283" v="118"/>
          <ac:spMkLst>
            <pc:docMk/>
            <pc:sldMk cId="477720938" sldId="442"/>
            <ac:spMk id="4" creationId="{C94AAF35-703F-4117-BC83-82AD391E234B}"/>
          </ac:spMkLst>
        </pc:spChg>
      </pc:sldChg>
      <pc:sldChg chg="del">
        <pc:chgData name="hui xu" userId="70b675938bab3b5e" providerId="LiveId" clId="{9EFDBD21-137A-4F8E-B442-89D0F49BFF89}" dt="2020-06-27T05:48:09.153" v="58" actId="2696"/>
        <pc:sldMkLst>
          <pc:docMk/>
          <pc:sldMk cId="1038709415" sldId="443"/>
        </pc:sldMkLst>
      </pc:sldChg>
      <pc:sldChg chg="addSp modSp new mod">
        <pc:chgData name="hui xu" userId="70b675938bab3b5e" providerId="LiveId" clId="{9EFDBD21-137A-4F8E-B442-89D0F49BFF89}" dt="2020-06-27T05:57:16.846" v="80" actId="1076"/>
        <pc:sldMkLst>
          <pc:docMk/>
          <pc:sldMk cId="3457977831" sldId="443"/>
        </pc:sldMkLst>
        <pc:spChg chg="mod">
          <ac:chgData name="hui xu" userId="70b675938bab3b5e" providerId="LiveId" clId="{9EFDBD21-137A-4F8E-B442-89D0F49BFF89}" dt="2020-06-27T05:51:36.398" v="74"/>
          <ac:spMkLst>
            <pc:docMk/>
            <pc:sldMk cId="3457977831" sldId="443"/>
            <ac:spMk id="2" creationId="{9FEAEC50-14CA-4846-A87B-6241796D1F59}"/>
          </ac:spMkLst>
        </pc:spChg>
        <pc:picChg chg="add mod">
          <ac:chgData name="hui xu" userId="70b675938bab3b5e" providerId="LiveId" clId="{9EFDBD21-137A-4F8E-B442-89D0F49BFF89}" dt="2020-06-27T05:57:16.846" v="80" actId="1076"/>
          <ac:picMkLst>
            <pc:docMk/>
            <pc:sldMk cId="3457977831" sldId="443"/>
            <ac:picMk id="5" creationId="{C1E2FB42-85CC-467D-A548-4CB9572021F2}"/>
          </ac:picMkLst>
        </pc:picChg>
      </pc:sldChg>
      <pc:sldChg chg="modSp new mod">
        <pc:chgData name="hui xu" userId="70b675938bab3b5e" providerId="LiveId" clId="{9EFDBD21-137A-4F8E-B442-89D0F49BFF89}" dt="2020-06-27T06:06:39.572" v="351"/>
        <pc:sldMkLst>
          <pc:docMk/>
          <pc:sldMk cId="831903117" sldId="444"/>
        </pc:sldMkLst>
        <pc:spChg chg="mod">
          <ac:chgData name="hui xu" userId="70b675938bab3b5e" providerId="LiveId" clId="{9EFDBD21-137A-4F8E-B442-89D0F49BFF89}" dt="2020-06-27T06:06:39.572" v="351"/>
          <ac:spMkLst>
            <pc:docMk/>
            <pc:sldMk cId="831903117" sldId="444"/>
            <ac:spMk id="2" creationId="{2F0324D5-2773-4CB6-A7A5-FC70F82CA6E0}"/>
          </ac:spMkLst>
        </pc:spChg>
        <pc:spChg chg="mod">
          <ac:chgData name="hui xu" userId="70b675938bab3b5e" providerId="LiveId" clId="{9EFDBD21-137A-4F8E-B442-89D0F49BFF89}" dt="2020-06-27T05:57:52.196" v="84"/>
          <ac:spMkLst>
            <pc:docMk/>
            <pc:sldMk cId="831903117" sldId="444"/>
            <ac:spMk id="4" creationId="{E6A6DA22-5BC3-4CE4-A8C7-16A4743290FF}"/>
          </ac:spMkLst>
        </pc:spChg>
      </pc:sldChg>
      <pc:sldChg chg="del">
        <pc:chgData name="hui xu" userId="70b675938bab3b5e" providerId="LiveId" clId="{9EFDBD21-137A-4F8E-B442-89D0F49BFF89}" dt="2020-06-27T05:48:09.153" v="58" actId="2696"/>
        <pc:sldMkLst>
          <pc:docMk/>
          <pc:sldMk cId="2400704862" sldId="444"/>
        </pc:sldMkLst>
      </pc:sldChg>
      <pc:sldChg chg="del">
        <pc:chgData name="hui xu" userId="70b675938bab3b5e" providerId="LiveId" clId="{9EFDBD21-137A-4F8E-B442-89D0F49BFF89}" dt="2020-06-27T05:48:09.153" v="58" actId="2696"/>
        <pc:sldMkLst>
          <pc:docMk/>
          <pc:sldMk cId="3605141623" sldId="446"/>
        </pc:sldMkLst>
      </pc:sldChg>
      <pc:sldChg chg="del">
        <pc:chgData name="hui xu" userId="70b675938bab3b5e" providerId="LiveId" clId="{9EFDBD21-137A-4F8E-B442-89D0F49BFF89}" dt="2020-06-27T05:48:09.153" v="58" actId="2696"/>
        <pc:sldMkLst>
          <pc:docMk/>
          <pc:sldMk cId="2029993544" sldId="447"/>
        </pc:sldMkLst>
      </pc:sldChg>
      <pc:sldChg chg="del">
        <pc:chgData name="hui xu" userId="70b675938bab3b5e" providerId="LiveId" clId="{9EFDBD21-137A-4F8E-B442-89D0F49BFF89}" dt="2020-06-27T05:48:09.153" v="58" actId="2696"/>
        <pc:sldMkLst>
          <pc:docMk/>
          <pc:sldMk cId="743715295" sldId="448"/>
        </pc:sldMkLst>
      </pc:sldChg>
      <pc:sldChg chg="del">
        <pc:chgData name="hui xu" userId="70b675938bab3b5e" providerId="LiveId" clId="{9EFDBD21-137A-4F8E-B442-89D0F49BFF89}" dt="2020-06-27T05:48:09.153" v="58" actId="2696"/>
        <pc:sldMkLst>
          <pc:docMk/>
          <pc:sldMk cId="1424359614" sldId="449"/>
        </pc:sldMkLst>
      </pc:sldChg>
      <pc:sldChg chg="del">
        <pc:chgData name="hui xu" userId="70b675938bab3b5e" providerId="LiveId" clId="{9EFDBD21-137A-4F8E-B442-89D0F49BFF89}" dt="2020-06-27T05:48:09.153" v="58" actId="2696"/>
        <pc:sldMkLst>
          <pc:docMk/>
          <pc:sldMk cId="2968517086" sldId="450"/>
        </pc:sldMkLst>
      </pc:sldChg>
      <pc:sldChg chg="del">
        <pc:chgData name="hui xu" userId="70b675938bab3b5e" providerId="LiveId" clId="{9EFDBD21-137A-4F8E-B442-89D0F49BFF89}" dt="2020-06-27T05:48:09.153" v="58" actId="2696"/>
        <pc:sldMkLst>
          <pc:docMk/>
          <pc:sldMk cId="2110430211" sldId="451"/>
        </pc:sldMkLst>
      </pc:sldChg>
      <pc:sldChg chg="del">
        <pc:chgData name="hui xu" userId="70b675938bab3b5e" providerId="LiveId" clId="{9EFDBD21-137A-4F8E-B442-89D0F49BFF89}" dt="2020-06-27T05:48:09.153" v="58" actId="2696"/>
        <pc:sldMkLst>
          <pc:docMk/>
          <pc:sldMk cId="2419528920" sldId="452"/>
        </pc:sldMkLst>
      </pc:sldChg>
      <pc:sldChg chg="del">
        <pc:chgData name="hui xu" userId="70b675938bab3b5e" providerId="LiveId" clId="{9EFDBD21-137A-4F8E-B442-89D0F49BFF89}" dt="2020-06-27T05:48:09.153" v="58" actId="2696"/>
        <pc:sldMkLst>
          <pc:docMk/>
          <pc:sldMk cId="1948032694" sldId="453"/>
        </pc:sldMkLst>
      </pc:sldChg>
      <pc:sldChg chg="del">
        <pc:chgData name="hui xu" userId="70b675938bab3b5e" providerId="LiveId" clId="{9EFDBD21-137A-4F8E-B442-89D0F49BFF89}" dt="2020-06-27T05:48:09.153" v="58" actId="2696"/>
        <pc:sldMkLst>
          <pc:docMk/>
          <pc:sldMk cId="1102621916" sldId="454"/>
        </pc:sldMkLst>
      </pc:sldChg>
      <pc:sldChg chg="del">
        <pc:chgData name="hui xu" userId="70b675938bab3b5e" providerId="LiveId" clId="{9EFDBD21-137A-4F8E-B442-89D0F49BFF89}" dt="2020-06-27T05:48:09.153" v="58" actId="2696"/>
        <pc:sldMkLst>
          <pc:docMk/>
          <pc:sldMk cId="1211765721" sldId="455"/>
        </pc:sldMkLst>
      </pc:sldChg>
      <pc:sldChg chg="del">
        <pc:chgData name="hui xu" userId="70b675938bab3b5e" providerId="LiveId" clId="{9EFDBD21-137A-4F8E-B442-89D0F49BFF89}" dt="2020-06-27T05:48:09.153" v="58" actId="2696"/>
        <pc:sldMkLst>
          <pc:docMk/>
          <pc:sldMk cId="1081759394" sldId="457"/>
        </pc:sldMkLst>
      </pc:sldChg>
      <pc:sldChg chg="del">
        <pc:chgData name="hui xu" userId="70b675938bab3b5e" providerId="LiveId" clId="{9EFDBD21-137A-4F8E-B442-89D0F49BFF89}" dt="2020-06-27T05:48:09.153" v="58" actId="2696"/>
        <pc:sldMkLst>
          <pc:docMk/>
          <pc:sldMk cId="2463072726" sldId="458"/>
        </pc:sldMkLst>
      </pc:sldChg>
      <pc:sldChg chg="del">
        <pc:chgData name="hui xu" userId="70b675938bab3b5e" providerId="LiveId" clId="{9EFDBD21-137A-4F8E-B442-89D0F49BFF89}" dt="2020-06-27T05:48:09.153" v="58" actId="2696"/>
        <pc:sldMkLst>
          <pc:docMk/>
          <pc:sldMk cId="3673754686" sldId="460"/>
        </pc:sldMkLst>
      </pc:sldChg>
      <pc:sldChg chg="modSp del mod">
        <pc:chgData name="hui xu" userId="70b675938bab3b5e" providerId="LiveId" clId="{9EFDBD21-137A-4F8E-B442-89D0F49BFF89}" dt="2020-06-27T05:48:13.422" v="60" actId="2696"/>
        <pc:sldMkLst>
          <pc:docMk/>
          <pc:sldMk cId="1752037139" sldId="461"/>
        </pc:sldMkLst>
        <pc:spChg chg="mod">
          <ac:chgData name="hui xu" userId="70b675938bab3b5e" providerId="LiveId" clId="{9EFDBD21-137A-4F8E-B442-89D0F49BFF89}" dt="2020-06-27T05:48:11.137" v="59" actId="21"/>
          <ac:spMkLst>
            <pc:docMk/>
            <pc:sldMk cId="1752037139" sldId="461"/>
            <ac:spMk id="4" creationId="{192F5F91-B071-41EE-846F-D57BAB37C1F1}"/>
          </ac:spMkLst>
        </pc:spChg>
      </pc:sldChg>
      <pc:sldChg chg="del">
        <pc:chgData name="hui xu" userId="70b675938bab3b5e" providerId="LiveId" clId="{9EFDBD21-137A-4F8E-B442-89D0F49BFF89}" dt="2020-06-27T05:48:09.153" v="58" actId="2696"/>
        <pc:sldMkLst>
          <pc:docMk/>
          <pc:sldMk cId="1198544266" sldId="462"/>
        </pc:sldMkLst>
      </pc:sldChg>
      <pc:sldChg chg="del">
        <pc:chgData name="hui xu" userId="70b675938bab3b5e" providerId="LiveId" clId="{9EFDBD21-137A-4F8E-B442-89D0F49BFF89}" dt="2020-06-27T05:48:09.153" v="58" actId="2696"/>
        <pc:sldMkLst>
          <pc:docMk/>
          <pc:sldMk cId="1455895688" sldId="463"/>
        </pc:sldMkLst>
      </pc:sldChg>
      <pc:sldChg chg="del">
        <pc:chgData name="hui xu" userId="70b675938bab3b5e" providerId="LiveId" clId="{9EFDBD21-137A-4F8E-B442-89D0F49BFF89}" dt="2020-06-27T05:48:09.153" v="58" actId="2696"/>
        <pc:sldMkLst>
          <pc:docMk/>
          <pc:sldMk cId="3002380239" sldId="464"/>
        </pc:sldMkLst>
      </pc:sldChg>
      <pc:sldChg chg="del">
        <pc:chgData name="hui xu" userId="70b675938bab3b5e" providerId="LiveId" clId="{9EFDBD21-137A-4F8E-B442-89D0F49BFF89}" dt="2020-06-27T05:48:09.153" v="58" actId="2696"/>
        <pc:sldMkLst>
          <pc:docMk/>
          <pc:sldMk cId="1914284285" sldId="466"/>
        </pc:sldMkLst>
      </pc:sldChg>
    </pc:docChg>
  </pc:docChgLst>
  <pc:docChgLst>
    <pc:chgData name="hui xu" userId="70b675938bab3b5e" providerId="LiveId" clId="{49358554-F4A8-4941-8597-0CB34855887B}"/>
    <pc:docChg chg="undo custSel addSld modSld">
      <pc:chgData name="hui xu" userId="70b675938bab3b5e" providerId="LiveId" clId="{49358554-F4A8-4941-8597-0CB34855887B}" dt="2020-01-16T02:41:18.089" v="642" actId="20577"/>
      <pc:docMkLst>
        <pc:docMk/>
      </pc:docMkLst>
      <pc:sldChg chg="modSp">
        <pc:chgData name="hui xu" userId="70b675938bab3b5e" providerId="LiveId" clId="{49358554-F4A8-4941-8597-0CB34855887B}" dt="2020-01-16T01:31:40.443" v="14" actId="20577"/>
        <pc:sldMkLst>
          <pc:docMk/>
          <pc:sldMk cId="736868064" sldId="256"/>
        </pc:sldMkLst>
        <pc:spChg chg="mod">
          <ac:chgData name="hui xu" userId="70b675938bab3b5e" providerId="LiveId" clId="{49358554-F4A8-4941-8597-0CB34855887B}" dt="2020-01-16T01:31:40.443" v="14" actId="20577"/>
          <ac:spMkLst>
            <pc:docMk/>
            <pc:sldMk cId="736868064" sldId="256"/>
            <ac:spMk id="2" creationId="{00000000-0000-0000-0000-000000000000}"/>
          </ac:spMkLst>
        </pc:spChg>
      </pc:sldChg>
      <pc:sldChg chg="modSp">
        <pc:chgData name="hui xu" userId="70b675938bab3b5e" providerId="LiveId" clId="{49358554-F4A8-4941-8597-0CB34855887B}" dt="2020-01-16T01:39:37.308" v="55" actId="20577"/>
        <pc:sldMkLst>
          <pc:docMk/>
          <pc:sldMk cId="518214393" sldId="257"/>
        </pc:sldMkLst>
        <pc:spChg chg="mod">
          <ac:chgData name="hui xu" userId="70b675938bab3b5e" providerId="LiveId" clId="{49358554-F4A8-4941-8597-0CB34855887B}" dt="2020-01-16T01:39:37.308" v="55" actId="20577"/>
          <ac:spMkLst>
            <pc:docMk/>
            <pc:sldMk cId="518214393" sldId="257"/>
            <ac:spMk id="2" creationId="{00000000-0000-0000-0000-000000000000}"/>
          </ac:spMkLst>
        </pc:spChg>
      </pc:sldChg>
      <pc:sldChg chg="modSp">
        <pc:chgData name="hui xu" userId="70b675938bab3b5e" providerId="LiveId" clId="{49358554-F4A8-4941-8597-0CB34855887B}" dt="2020-01-16T01:51:38.795" v="331" actId="20577"/>
        <pc:sldMkLst>
          <pc:docMk/>
          <pc:sldMk cId="1292877211" sldId="258"/>
        </pc:sldMkLst>
        <pc:spChg chg="mod">
          <ac:chgData name="hui xu" userId="70b675938bab3b5e" providerId="LiveId" clId="{49358554-F4A8-4941-8597-0CB34855887B}" dt="2020-01-16T01:40:19.369" v="117" actId="20577"/>
          <ac:spMkLst>
            <pc:docMk/>
            <pc:sldMk cId="1292877211" sldId="258"/>
            <ac:spMk id="2" creationId="{00000000-0000-0000-0000-000000000000}"/>
          </ac:spMkLst>
        </pc:spChg>
        <pc:spChg chg="mod">
          <ac:chgData name="hui xu" userId="70b675938bab3b5e" providerId="LiveId" clId="{49358554-F4A8-4941-8597-0CB34855887B}" dt="2020-01-16T01:51:38.795" v="331" actId="20577"/>
          <ac:spMkLst>
            <pc:docMk/>
            <pc:sldMk cId="1292877211" sldId="258"/>
            <ac:spMk id="3" creationId="{00000000-0000-0000-0000-000000000000}"/>
          </ac:spMkLst>
        </pc:spChg>
      </pc:sldChg>
      <pc:sldChg chg="modSp add">
        <pc:chgData name="hui xu" userId="70b675938bab3b5e" providerId="LiveId" clId="{49358554-F4A8-4941-8597-0CB34855887B}" dt="2020-01-16T01:53:25.605" v="339" actId="20577"/>
        <pc:sldMkLst>
          <pc:docMk/>
          <pc:sldMk cId="168351809" sldId="259"/>
        </pc:sldMkLst>
        <pc:spChg chg="mod">
          <ac:chgData name="hui xu" userId="70b675938bab3b5e" providerId="LiveId" clId="{49358554-F4A8-4941-8597-0CB34855887B}" dt="2020-01-16T01:53:25.605" v="339" actId="20577"/>
          <ac:spMkLst>
            <pc:docMk/>
            <pc:sldMk cId="168351809" sldId="259"/>
            <ac:spMk id="2" creationId="{B78A0915-8FF6-4510-A1AE-242E8EE928A2}"/>
          </ac:spMkLst>
        </pc:spChg>
      </pc:sldChg>
      <pc:sldChg chg="modSp add">
        <pc:chgData name="hui xu" userId="70b675938bab3b5e" providerId="LiveId" clId="{49358554-F4A8-4941-8597-0CB34855887B}" dt="2020-01-16T01:57:25.935" v="440" actId="20577"/>
        <pc:sldMkLst>
          <pc:docMk/>
          <pc:sldMk cId="2543906621" sldId="260"/>
        </pc:sldMkLst>
        <pc:spChg chg="mod">
          <ac:chgData name="hui xu" userId="70b675938bab3b5e" providerId="LiveId" clId="{49358554-F4A8-4941-8597-0CB34855887B}" dt="2020-01-16T01:57:05.158" v="434" actId="20577"/>
          <ac:spMkLst>
            <pc:docMk/>
            <pc:sldMk cId="2543906621" sldId="260"/>
            <ac:spMk id="2" creationId="{605C67C1-20B7-4926-98D8-3288219D33F5}"/>
          </ac:spMkLst>
        </pc:spChg>
        <pc:spChg chg="mod">
          <ac:chgData name="hui xu" userId="70b675938bab3b5e" providerId="LiveId" clId="{49358554-F4A8-4941-8597-0CB34855887B}" dt="2020-01-16T01:57:25.935" v="440" actId="20577"/>
          <ac:spMkLst>
            <pc:docMk/>
            <pc:sldMk cId="2543906621" sldId="260"/>
            <ac:spMk id="3" creationId="{6A597C31-EEFA-4338-A2FA-86F8416DFE25}"/>
          </ac:spMkLst>
        </pc:spChg>
      </pc:sldChg>
      <pc:sldChg chg="modSp add">
        <pc:chgData name="hui xu" userId="70b675938bab3b5e" providerId="LiveId" clId="{49358554-F4A8-4941-8597-0CB34855887B}" dt="2020-01-16T01:56:44.564" v="428" actId="1076"/>
        <pc:sldMkLst>
          <pc:docMk/>
          <pc:sldMk cId="1856233291" sldId="261"/>
        </pc:sldMkLst>
        <pc:spChg chg="mod">
          <ac:chgData name="hui xu" userId="70b675938bab3b5e" providerId="LiveId" clId="{49358554-F4A8-4941-8597-0CB34855887B}" dt="2020-01-16T01:54:36.262" v="371" actId="20577"/>
          <ac:spMkLst>
            <pc:docMk/>
            <pc:sldMk cId="1856233291" sldId="261"/>
            <ac:spMk id="2" creationId="{093354E3-976C-42BC-A75C-9C6D038E0F39}"/>
          </ac:spMkLst>
        </pc:spChg>
        <pc:spChg chg="mod">
          <ac:chgData name="hui xu" userId="70b675938bab3b5e" providerId="LiveId" clId="{49358554-F4A8-4941-8597-0CB34855887B}" dt="2020-01-16T01:56:44.564" v="428" actId="1076"/>
          <ac:spMkLst>
            <pc:docMk/>
            <pc:sldMk cId="1856233291" sldId="261"/>
            <ac:spMk id="3" creationId="{C680622D-A917-4B79-9898-0E1DB96E7B56}"/>
          </ac:spMkLst>
        </pc:spChg>
      </pc:sldChg>
      <pc:sldChg chg="modSp add">
        <pc:chgData name="hui xu" userId="70b675938bab3b5e" providerId="LiveId" clId="{49358554-F4A8-4941-8597-0CB34855887B}" dt="2020-01-16T02:00:25.152" v="467" actId="20577"/>
        <pc:sldMkLst>
          <pc:docMk/>
          <pc:sldMk cId="1055307087" sldId="262"/>
        </pc:sldMkLst>
        <pc:spChg chg="mod">
          <ac:chgData name="hui xu" userId="70b675938bab3b5e" providerId="LiveId" clId="{49358554-F4A8-4941-8597-0CB34855887B}" dt="2020-01-16T02:00:25.152" v="467" actId="20577"/>
          <ac:spMkLst>
            <pc:docMk/>
            <pc:sldMk cId="1055307087" sldId="262"/>
            <ac:spMk id="2" creationId="{7A9274FF-37A6-45B3-933D-CAD76B0450B4}"/>
          </ac:spMkLst>
        </pc:spChg>
      </pc:sldChg>
      <pc:sldChg chg="modSp add">
        <pc:chgData name="hui xu" userId="70b675938bab3b5e" providerId="LiveId" clId="{49358554-F4A8-4941-8597-0CB34855887B}" dt="2020-01-16T02:01:02.603" v="490" actId="20577"/>
        <pc:sldMkLst>
          <pc:docMk/>
          <pc:sldMk cId="528608656" sldId="263"/>
        </pc:sldMkLst>
        <pc:spChg chg="mod">
          <ac:chgData name="hui xu" userId="70b675938bab3b5e" providerId="LiveId" clId="{49358554-F4A8-4941-8597-0CB34855887B}" dt="2020-01-16T02:01:02.603" v="490" actId="20577"/>
          <ac:spMkLst>
            <pc:docMk/>
            <pc:sldMk cId="528608656" sldId="263"/>
            <ac:spMk id="2" creationId="{5C506479-D0E7-4B2F-9210-B825A5F24825}"/>
          </ac:spMkLst>
        </pc:spChg>
      </pc:sldChg>
      <pc:sldChg chg="modSp add">
        <pc:chgData name="hui xu" userId="70b675938bab3b5e" providerId="LiveId" clId="{49358554-F4A8-4941-8597-0CB34855887B}" dt="2020-01-16T02:05:31.519" v="531" actId="20577"/>
        <pc:sldMkLst>
          <pc:docMk/>
          <pc:sldMk cId="3119237102" sldId="264"/>
        </pc:sldMkLst>
        <pc:spChg chg="mod">
          <ac:chgData name="hui xu" userId="70b675938bab3b5e" providerId="LiveId" clId="{49358554-F4A8-4941-8597-0CB34855887B}" dt="2020-01-16T02:05:31.519" v="531" actId="20577"/>
          <ac:spMkLst>
            <pc:docMk/>
            <pc:sldMk cId="3119237102" sldId="264"/>
            <ac:spMk id="2" creationId="{E14B6B6A-14B2-4720-8EB9-56710F477DF0}"/>
          </ac:spMkLst>
        </pc:spChg>
        <pc:spChg chg="mod">
          <ac:chgData name="hui xu" userId="70b675938bab3b5e" providerId="LiveId" clId="{49358554-F4A8-4941-8597-0CB34855887B}" dt="2020-01-16T02:01:33.671" v="498" actId="20577"/>
          <ac:spMkLst>
            <pc:docMk/>
            <pc:sldMk cId="3119237102" sldId="264"/>
            <ac:spMk id="3" creationId="{65EBC4FA-F7F5-4FE2-86C0-F02611ABD36E}"/>
          </ac:spMkLst>
        </pc:spChg>
      </pc:sldChg>
      <pc:sldChg chg="modSp add">
        <pc:chgData name="hui xu" userId="70b675938bab3b5e" providerId="LiveId" clId="{49358554-F4A8-4941-8597-0CB34855887B}" dt="2020-01-16T02:02:02.729" v="520" actId="20577"/>
        <pc:sldMkLst>
          <pc:docMk/>
          <pc:sldMk cId="4157507925" sldId="265"/>
        </pc:sldMkLst>
        <pc:spChg chg="mod">
          <ac:chgData name="hui xu" userId="70b675938bab3b5e" providerId="LiveId" clId="{49358554-F4A8-4941-8597-0CB34855887B}" dt="2020-01-16T02:02:02.729" v="520" actId="20577"/>
          <ac:spMkLst>
            <pc:docMk/>
            <pc:sldMk cId="4157507925" sldId="265"/>
            <ac:spMk id="2" creationId="{D01F047C-6441-4F50-B592-6D5AD4CF8225}"/>
          </ac:spMkLst>
        </pc:spChg>
      </pc:sldChg>
      <pc:sldChg chg="addSp delSp modSp add">
        <pc:chgData name="hui xu" userId="70b675938bab3b5e" providerId="LiveId" clId="{49358554-F4A8-4941-8597-0CB34855887B}" dt="2020-01-16T02:07:09.438" v="556" actId="20577"/>
        <pc:sldMkLst>
          <pc:docMk/>
          <pc:sldMk cId="2497387160" sldId="266"/>
        </pc:sldMkLst>
        <pc:spChg chg="mod">
          <ac:chgData name="hui xu" userId="70b675938bab3b5e" providerId="LiveId" clId="{49358554-F4A8-4941-8597-0CB34855887B}" dt="2020-01-16T02:07:09.438" v="556" actId="20577"/>
          <ac:spMkLst>
            <pc:docMk/>
            <pc:sldMk cId="2497387160" sldId="266"/>
            <ac:spMk id="2" creationId="{8C13355A-0106-44B6-898D-046F52D2FFCA}"/>
          </ac:spMkLst>
        </pc:spChg>
        <pc:spChg chg="add mod">
          <ac:chgData name="hui xu" userId="70b675938bab3b5e" providerId="LiveId" clId="{49358554-F4A8-4941-8597-0CB34855887B}" dt="2020-01-16T02:06:13.368" v="540" actId="1076"/>
          <ac:spMkLst>
            <pc:docMk/>
            <pc:sldMk cId="2497387160" sldId="266"/>
            <ac:spMk id="3" creationId="{943DF53F-19C2-4C91-BBF9-85E02A8D618A}"/>
          </ac:spMkLst>
        </pc:spChg>
        <pc:spChg chg="add del">
          <ac:chgData name="hui xu" userId="70b675938bab3b5e" providerId="LiveId" clId="{49358554-F4A8-4941-8597-0CB34855887B}" dt="2020-01-16T02:06:20.438" v="542"/>
          <ac:spMkLst>
            <pc:docMk/>
            <pc:sldMk cId="2497387160" sldId="266"/>
            <ac:spMk id="4" creationId="{D2D02AA0-CF35-45A7-B5C0-182B50069151}"/>
          </ac:spMkLst>
        </pc:spChg>
        <pc:spChg chg="add del">
          <ac:chgData name="hui xu" userId="70b675938bab3b5e" providerId="LiveId" clId="{49358554-F4A8-4941-8597-0CB34855887B}" dt="2020-01-16T02:06:32.547" v="544"/>
          <ac:spMkLst>
            <pc:docMk/>
            <pc:sldMk cId="2497387160" sldId="266"/>
            <ac:spMk id="5" creationId="{50730463-4F88-4B31-AFC5-642B03D90767}"/>
          </ac:spMkLst>
        </pc:spChg>
        <pc:picChg chg="add mod">
          <ac:chgData name="hui xu" userId="70b675938bab3b5e" providerId="LiveId" clId="{49358554-F4A8-4941-8597-0CB34855887B}" dt="2020-01-16T02:06:55.719" v="549" actId="14100"/>
          <ac:picMkLst>
            <pc:docMk/>
            <pc:sldMk cId="2497387160" sldId="266"/>
            <ac:picMk id="6" creationId="{994A807E-A180-4AE9-B6C6-6DDF283BEDFF}"/>
          </ac:picMkLst>
        </pc:picChg>
      </pc:sldChg>
      <pc:sldChg chg="modSp add">
        <pc:chgData name="hui xu" userId="70b675938bab3b5e" providerId="LiveId" clId="{49358554-F4A8-4941-8597-0CB34855887B}" dt="2020-01-16T02:07:28.626" v="558"/>
        <pc:sldMkLst>
          <pc:docMk/>
          <pc:sldMk cId="1585082818" sldId="267"/>
        </pc:sldMkLst>
        <pc:spChg chg="mod">
          <ac:chgData name="hui xu" userId="70b675938bab3b5e" providerId="LiveId" clId="{49358554-F4A8-4941-8597-0CB34855887B}" dt="2020-01-16T02:07:28.626" v="558"/>
          <ac:spMkLst>
            <pc:docMk/>
            <pc:sldMk cId="1585082818" sldId="267"/>
            <ac:spMk id="3" creationId="{B7039E32-C83D-458A-9726-67D1BEB6EA34}"/>
          </ac:spMkLst>
        </pc:spChg>
      </pc:sldChg>
      <pc:sldChg chg="addSp modSp add">
        <pc:chgData name="hui xu" userId="70b675938bab3b5e" providerId="LiveId" clId="{49358554-F4A8-4941-8597-0CB34855887B}" dt="2020-01-16T02:10:06.216" v="564" actId="14100"/>
        <pc:sldMkLst>
          <pc:docMk/>
          <pc:sldMk cId="3045295924" sldId="268"/>
        </pc:sldMkLst>
        <pc:spChg chg="mod">
          <ac:chgData name="hui xu" userId="70b675938bab3b5e" providerId="LiveId" clId="{49358554-F4A8-4941-8597-0CB34855887B}" dt="2020-01-16T02:09:51.894" v="560"/>
          <ac:spMkLst>
            <pc:docMk/>
            <pc:sldMk cId="3045295924" sldId="268"/>
            <ac:spMk id="2" creationId="{4F02C273-7B58-4346-87D6-BB42E7D646B5}"/>
          </ac:spMkLst>
        </pc:spChg>
        <pc:picChg chg="add mod">
          <ac:chgData name="hui xu" userId="70b675938bab3b5e" providerId="LiveId" clId="{49358554-F4A8-4941-8597-0CB34855887B}" dt="2020-01-16T02:10:06.216" v="564" actId="14100"/>
          <ac:picMkLst>
            <pc:docMk/>
            <pc:sldMk cId="3045295924" sldId="268"/>
            <ac:picMk id="3" creationId="{F9A14329-44E5-4453-A5C5-367945020AFD}"/>
          </ac:picMkLst>
        </pc:picChg>
      </pc:sldChg>
      <pc:sldChg chg="addSp modSp add">
        <pc:chgData name="hui xu" userId="70b675938bab3b5e" providerId="LiveId" clId="{49358554-F4A8-4941-8597-0CB34855887B}" dt="2020-01-16T02:33:56.986" v="571" actId="21"/>
        <pc:sldMkLst>
          <pc:docMk/>
          <pc:sldMk cId="1540520668" sldId="269"/>
        </pc:sldMkLst>
        <pc:spChg chg="mod">
          <ac:chgData name="hui xu" userId="70b675938bab3b5e" providerId="LiveId" clId="{49358554-F4A8-4941-8597-0CB34855887B}" dt="2020-01-16T02:33:42.161" v="566"/>
          <ac:spMkLst>
            <pc:docMk/>
            <pc:sldMk cId="1540520668" sldId="269"/>
            <ac:spMk id="2" creationId="{DDE3B5D7-050B-46C8-817D-944C56953C6F}"/>
          </ac:spMkLst>
        </pc:spChg>
        <pc:spChg chg="add mod">
          <ac:chgData name="hui xu" userId="70b675938bab3b5e" providerId="LiveId" clId="{49358554-F4A8-4941-8597-0CB34855887B}" dt="2020-01-16T02:33:56.986" v="571" actId="21"/>
          <ac:spMkLst>
            <pc:docMk/>
            <pc:sldMk cId="1540520668" sldId="269"/>
            <ac:spMk id="3" creationId="{EE5AD6BF-67F2-4196-A9A3-342CF91D1CDE}"/>
          </ac:spMkLst>
        </pc:spChg>
      </pc:sldChg>
      <pc:sldChg chg="modSp add">
        <pc:chgData name="hui xu" userId="70b675938bab3b5e" providerId="LiveId" clId="{49358554-F4A8-4941-8597-0CB34855887B}" dt="2020-01-16T02:38:04.643" v="601" actId="20577"/>
        <pc:sldMkLst>
          <pc:docMk/>
          <pc:sldMk cId="316527677" sldId="270"/>
        </pc:sldMkLst>
        <pc:spChg chg="mod">
          <ac:chgData name="hui xu" userId="70b675938bab3b5e" providerId="LiveId" clId="{49358554-F4A8-4941-8597-0CB34855887B}" dt="2020-01-16T02:38:04.643" v="601" actId="20577"/>
          <ac:spMkLst>
            <pc:docMk/>
            <pc:sldMk cId="316527677" sldId="270"/>
            <ac:spMk id="2" creationId="{84801A8A-4741-4420-9ED1-870CB413DCBB}"/>
          </ac:spMkLst>
        </pc:spChg>
      </pc:sldChg>
      <pc:sldChg chg="modSp add">
        <pc:chgData name="hui xu" userId="70b675938bab3b5e" providerId="LiveId" clId="{49358554-F4A8-4941-8597-0CB34855887B}" dt="2020-01-16T02:40:12.288" v="610" actId="20577"/>
        <pc:sldMkLst>
          <pc:docMk/>
          <pc:sldMk cId="2910944291" sldId="271"/>
        </pc:sldMkLst>
        <pc:spChg chg="mod">
          <ac:chgData name="hui xu" userId="70b675938bab3b5e" providerId="LiveId" clId="{49358554-F4A8-4941-8597-0CB34855887B}" dt="2020-01-16T02:40:12.288" v="610" actId="20577"/>
          <ac:spMkLst>
            <pc:docMk/>
            <pc:sldMk cId="2910944291" sldId="271"/>
            <ac:spMk id="3" creationId="{3BD750DC-2ED5-4498-BF3D-AE8572175D05}"/>
          </ac:spMkLst>
        </pc:spChg>
      </pc:sldChg>
      <pc:sldChg chg="addSp modSp add">
        <pc:chgData name="hui xu" userId="70b675938bab3b5e" providerId="LiveId" clId="{49358554-F4A8-4941-8597-0CB34855887B}" dt="2020-01-16T02:39:37.687" v="606" actId="1076"/>
        <pc:sldMkLst>
          <pc:docMk/>
          <pc:sldMk cId="901986527" sldId="272"/>
        </pc:sldMkLst>
        <pc:picChg chg="add mod">
          <ac:chgData name="hui xu" userId="70b675938bab3b5e" providerId="LiveId" clId="{49358554-F4A8-4941-8597-0CB34855887B}" dt="2020-01-16T02:39:37.687" v="606" actId="1076"/>
          <ac:picMkLst>
            <pc:docMk/>
            <pc:sldMk cId="901986527" sldId="272"/>
            <ac:picMk id="2" creationId="{2E96B1D9-BEC6-48F6-964A-D6EA14F4B2E0}"/>
          </ac:picMkLst>
        </pc:picChg>
      </pc:sldChg>
      <pc:sldChg chg="modSp add">
        <pc:chgData name="hui xu" userId="70b675938bab3b5e" providerId="LiveId" clId="{49358554-F4A8-4941-8597-0CB34855887B}" dt="2020-01-16T02:41:18.089" v="642" actId="20577"/>
        <pc:sldMkLst>
          <pc:docMk/>
          <pc:sldMk cId="3410311970" sldId="273"/>
        </pc:sldMkLst>
        <pc:spChg chg="mod">
          <ac:chgData name="hui xu" userId="70b675938bab3b5e" providerId="LiveId" clId="{49358554-F4A8-4941-8597-0CB34855887B}" dt="2020-01-16T02:41:18.089" v="642" actId="20577"/>
          <ac:spMkLst>
            <pc:docMk/>
            <pc:sldMk cId="3410311970" sldId="273"/>
            <ac:spMk id="2" creationId="{1781A7C0-B5B1-4CCD-A564-BE30BEB43489}"/>
          </ac:spMkLst>
        </pc:spChg>
      </pc:sldChg>
    </pc:docChg>
  </pc:docChgLst>
  <pc:docChgLst>
    <pc:chgData name="hui xu" userId="70b675938bab3b5e" providerId="LiveId" clId="{13294ED0-8F59-BF46-8349-7C4F91C2F736}"/>
    <pc:docChg chg="custSel addSld delSld modSld">
      <pc:chgData name="hui xu" userId="70b675938bab3b5e" providerId="LiveId" clId="{13294ED0-8F59-BF46-8349-7C4F91C2F736}" dt="2020-08-20T01:23:45.398" v="88" actId="27636"/>
      <pc:docMkLst>
        <pc:docMk/>
      </pc:docMkLst>
      <pc:sldChg chg="del">
        <pc:chgData name="hui xu" userId="70b675938bab3b5e" providerId="LiveId" clId="{13294ED0-8F59-BF46-8349-7C4F91C2F736}" dt="2020-08-20T01:23:28.223" v="21" actId="2696"/>
        <pc:sldMkLst>
          <pc:docMk/>
          <pc:sldMk cId="3637547153" sldId="257"/>
        </pc:sldMkLst>
      </pc:sldChg>
      <pc:sldChg chg="add">
        <pc:chgData name="hui xu" userId="70b675938bab3b5e" providerId="LiveId" clId="{13294ED0-8F59-BF46-8349-7C4F91C2F736}" dt="2020-08-20T01:23:43.853" v="46"/>
        <pc:sldMkLst>
          <pc:docMk/>
          <pc:sldMk cId="2484342377" sldId="258"/>
        </pc:sldMkLst>
      </pc:sldChg>
      <pc:sldChg chg="del">
        <pc:chgData name="hui xu" userId="70b675938bab3b5e" providerId="LiveId" clId="{13294ED0-8F59-BF46-8349-7C4F91C2F736}" dt="2020-08-20T01:23:28.246" v="23" actId="2696"/>
        <pc:sldMkLst>
          <pc:docMk/>
          <pc:sldMk cId="3549614785" sldId="268"/>
        </pc:sldMkLst>
      </pc:sldChg>
      <pc:sldChg chg="del">
        <pc:chgData name="hui xu" userId="70b675938bab3b5e" providerId="LiveId" clId="{13294ED0-8F59-BF46-8349-7C4F91C2F736}" dt="2020-08-20T01:23:28.210" v="20" actId="2696"/>
        <pc:sldMkLst>
          <pc:docMk/>
          <pc:sldMk cId="194414469" sldId="269"/>
        </pc:sldMkLst>
      </pc:sldChg>
      <pc:sldChg chg="del">
        <pc:chgData name="hui xu" userId="70b675938bab3b5e" providerId="LiveId" clId="{13294ED0-8F59-BF46-8349-7C4F91C2F736}" dt="2020-08-20T01:23:28.260" v="24" actId="2696"/>
        <pc:sldMkLst>
          <pc:docMk/>
          <pc:sldMk cId="2173928897" sldId="287"/>
        </pc:sldMkLst>
      </pc:sldChg>
      <pc:sldChg chg="del">
        <pc:chgData name="hui xu" userId="70b675938bab3b5e" providerId="LiveId" clId="{13294ED0-8F59-BF46-8349-7C4F91C2F736}" dt="2020-08-20T01:23:28.269" v="25" actId="2696"/>
        <pc:sldMkLst>
          <pc:docMk/>
          <pc:sldMk cId="2381226057" sldId="289"/>
        </pc:sldMkLst>
      </pc:sldChg>
      <pc:sldChg chg="del">
        <pc:chgData name="hui xu" userId="70b675938bab3b5e" providerId="LiveId" clId="{13294ED0-8F59-BF46-8349-7C4F91C2F736}" dt="2020-08-20T01:23:28.287" v="27" actId="2696"/>
        <pc:sldMkLst>
          <pc:docMk/>
          <pc:sldMk cId="1859801162" sldId="290"/>
        </pc:sldMkLst>
      </pc:sldChg>
      <pc:sldChg chg="del">
        <pc:chgData name="hui xu" userId="70b675938bab3b5e" providerId="LiveId" clId="{13294ED0-8F59-BF46-8349-7C4F91C2F736}" dt="2020-08-20T01:23:28.379" v="30" actId="2696"/>
        <pc:sldMkLst>
          <pc:docMk/>
          <pc:sldMk cId="2395677320" sldId="291"/>
        </pc:sldMkLst>
      </pc:sldChg>
      <pc:sldChg chg="del">
        <pc:chgData name="hui xu" userId="70b675938bab3b5e" providerId="LiveId" clId="{13294ED0-8F59-BF46-8349-7C4F91C2F736}" dt="2020-08-20T01:23:28.364" v="29" actId="2696"/>
        <pc:sldMkLst>
          <pc:docMk/>
          <pc:sldMk cId="3419769608" sldId="293"/>
        </pc:sldMkLst>
      </pc:sldChg>
      <pc:sldChg chg="del">
        <pc:chgData name="hui xu" userId="70b675938bab3b5e" providerId="LiveId" clId="{13294ED0-8F59-BF46-8349-7C4F91C2F736}" dt="2020-08-20T01:23:28.278" v="26" actId="2696"/>
        <pc:sldMkLst>
          <pc:docMk/>
          <pc:sldMk cId="2462666161" sldId="297"/>
        </pc:sldMkLst>
      </pc:sldChg>
      <pc:sldChg chg="del">
        <pc:chgData name="hui xu" userId="70b675938bab3b5e" providerId="LiveId" clId="{13294ED0-8F59-BF46-8349-7C4F91C2F736}" dt="2020-08-20T01:23:28.600" v="44" actId="2696"/>
        <pc:sldMkLst>
          <pc:docMk/>
          <pc:sldMk cId="3023939548" sldId="301"/>
        </pc:sldMkLst>
      </pc:sldChg>
      <pc:sldChg chg="del">
        <pc:chgData name="hui xu" userId="70b675938bab3b5e" providerId="LiveId" clId="{13294ED0-8F59-BF46-8349-7C4F91C2F736}" dt="2020-08-20T01:23:28.548" v="41" actId="2696"/>
        <pc:sldMkLst>
          <pc:docMk/>
          <pc:sldMk cId="3813926584" sldId="302"/>
        </pc:sldMkLst>
      </pc:sldChg>
      <pc:sldChg chg="del">
        <pc:chgData name="hui xu" userId="70b675938bab3b5e" providerId="LiveId" clId="{13294ED0-8F59-BF46-8349-7C4F91C2F736}" dt="2020-08-20T01:23:28.535" v="40" actId="2696"/>
        <pc:sldMkLst>
          <pc:docMk/>
          <pc:sldMk cId="2126418407" sldId="304"/>
        </pc:sldMkLst>
      </pc:sldChg>
      <pc:sldChg chg="del">
        <pc:chgData name="hui xu" userId="70b675938bab3b5e" providerId="LiveId" clId="{13294ED0-8F59-BF46-8349-7C4F91C2F736}" dt="2020-08-20T01:23:28.586" v="43" actId="2696"/>
        <pc:sldMkLst>
          <pc:docMk/>
          <pc:sldMk cId="2144826184" sldId="306"/>
        </pc:sldMkLst>
      </pc:sldChg>
      <pc:sldChg chg="del">
        <pc:chgData name="hui xu" userId="70b675938bab3b5e" providerId="LiveId" clId="{13294ED0-8F59-BF46-8349-7C4F91C2F736}" dt="2020-08-20T01:23:28.558" v="42" actId="2696"/>
        <pc:sldMkLst>
          <pc:docMk/>
          <pc:sldMk cId="3151592172" sldId="307"/>
        </pc:sldMkLst>
      </pc:sldChg>
      <pc:sldChg chg="del">
        <pc:chgData name="hui xu" userId="70b675938bab3b5e" providerId="LiveId" clId="{13294ED0-8F59-BF46-8349-7C4F91C2F736}" dt="2020-08-20T01:23:28.499" v="37" actId="2696"/>
        <pc:sldMkLst>
          <pc:docMk/>
          <pc:sldMk cId="2479486470" sldId="310"/>
        </pc:sldMkLst>
      </pc:sldChg>
      <pc:sldChg chg="del">
        <pc:chgData name="hui xu" userId="70b675938bab3b5e" providerId="LiveId" clId="{13294ED0-8F59-BF46-8349-7C4F91C2F736}" dt="2020-08-20T01:23:28.516" v="38" actId="2696"/>
        <pc:sldMkLst>
          <pc:docMk/>
          <pc:sldMk cId="3684931880" sldId="311"/>
        </pc:sldMkLst>
      </pc:sldChg>
      <pc:sldChg chg="del">
        <pc:chgData name="hui xu" userId="70b675938bab3b5e" providerId="LiveId" clId="{13294ED0-8F59-BF46-8349-7C4F91C2F736}" dt="2020-08-20T01:23:28.347" v="28" actId="2696"/>
        <pc:sldMkLst>
          <pc:docMk/>
          <pc:sldMk cId="3572195084" sldId="329"/>
        </pc:sldMkLst>
      </pc:sldChg>
      <pc:sldChg chg="del">
        <pc:chgData name="hui xu" userId="70b675938bab3b5e" providerId="LiveId" clId="{13294ED0-8F59-BF46-8349-7C4F91C2F736}" dt="2020-08-20T01:23:28.401" v="32" actId="2696"/>
        <pc:sldMkLst>
          <pc:docMk/>
          <pc:sldMk cId="1703323240" sldId="330"/>
        </pc:sldMkLst>
      </pc:sldChg>
      <pc:sldChg chg="del">
        <pc:chgData name="hui xu" userId="70b675938bab3b5e" providerId="LiveId" clId="{13294ED0-8F59-BF46-8349-7C4F91C2F736}" dt="2020-08-20T01:23:28.415" v="33" actId="2696"/>
        <pc:sldMkLst>
          <pc:docMk/>
          <pc:sldMk cId="3198986708" sldId="331"/>
        </pc:sldMkLst>
      </pc:sldChg>
      <pc:sldChg chg="add">
        <pc:chgData name="hui xu" userId="70b675938bab3b5e" providerId="LiveId" clId="{13294ED0-8F59-BF46-8349-7C4F91C2F736}" dt="2020-08-20T01:23:43.853" v="46"/>
        <pc:sldMkLst>
          <pc:docMk/>
          <pc:sldMk cId="2797516845" sldId="335"/>
        </pc:sldMkLst>
      </pc:sldChg>
      <pc:sldChg chg="del">
        <pc:chgData name="hui xu" userId="70b675938bab3b5e" providerId="LiveId" clId="{13294ED0-8F59-BF46-8349-7C4F91C2F736}" dt="2020-08-20T01:23:28.426" v="34" actId="2696"/>
        <pc:sldMkLst>
          <pc:docMk/>
          <pc:sldMk cId="3427518191" sldId="335"/>
        </pc:sldMkLst>
      </pc:sldChg>
      <pc:sldChg chg="modSp add mod">
        <pc:chgData name="hui xu" userId="70b675938bab3b5e" providerId="LiveId" clId="{13294ED0-8F59-BF46-8349-7C4F91C2F736}" dt="2020-08-20T01:23:43.982" v="47" actId="27636"/>
        <pc:sldMkLst>
          <pc:docMk/>
          <pc:sldMk cId="2817086282" sldId="336"/>
        </pc:sldMkLst>
        <pc:spChg chg="mod">
          <ac:chgData name="hui xu" userId="70b675938bab3b5e" providerId="LiveId" clId="{13294ED0-8F59-BF46-8349-7C4F91C2F736}" dt="2020-08-20T01:23:43.982" v="47" actId="27636"/>
          <ac:spMkLst>
            <pc:docMk/>
            <pc:sldMk cId="2817086282" sldId="336"/>
            <ac:spMk id="3" creationId="{00000000-0000-0000-0000-000000000000}"/>
          </ac:spMkLst>
        </pc:spChg>
      </pc:sldChg>
      <pc:sldChg chg="modSp add mod">
        <pc:chgData name="hui xu" userId="70b675938bab3b5e" providerId="LiveId" clId="{13294ED0-8F59-BF46-8349-7C4F91C2F736}" dt="2020-08-20T01:23:44.279" v="56" actId="27636"/>
        <pc:sldMkLst>
          <pc:docMk/>
          <pc:sldMk cId="746411483" sldId="337"/>
        </pc:sldMkLst>
        <pc:spChg chg="mod">
          <ac:chgData name="hui xu" userId="70b675938bab3b5e" providerId="LiveId" clId="{13294ED0-8F59-BF46-8349-7C4F91C2F736}" dt="2020-08-20T01:23:44.279" v="56" actId="27636"/>
          <ac:spMkLst>
            <pc:docMk/>
            <pc:sldMk cId="746411483" sldId="337"/>
            <ac:spMk id="4" creationId="{00000000-0000-0000-0000-000000000000}"/>
          </ac:spMkLst>
        </pc:spChg>
      </pc:sldChg>
      <pc:sldChg chg="del">
        <pc:chgData name="hui xu" userId="70b675938bab3b5e" providerId="LiveId" clId="{13294ED0-8F59-BF46-8349-7C4F91C2F736}" dt="2020-08-20T01:23:28.526" v="39" actId="2696"/>
        <pc:sldMkLst>
          <pc:docMk/>
          <pc:sldMk cId="1787010295" sldId="338"/>
        </pc:sldMkLst>
      </pc:sldChg>
      <pc:sldChg chg="modSp add mod">
        <pc:chgData name="hui xu" userId="70b675938bab3b5e" providerId="LiveId" clId="{13294ED0-8F59-BF46-8349-7C4F91C2F736}" dt="2020-08-20T01:23:44.160" v="52" actId="27636"/>
        <pc:sldMkLst>
          <pc:docMk/>
          <pc:sldMk cId="3039655775" sldId="338"/>
        </pc:sldMkLst>
        <pc:spChg chg="mod">
          <ac:chgData name="hui xu" userId="70b675938bab3b5e" providerId="LiveId" clId="{13294ED0-8F59-BF46-8349-7C4F91C2F736}" dt="2020-08-20T01:23:44.160" v="52" actId="27636"/>
          <ac:spMkLst>
            <pc:docMk/>
            <pc:sldMk cId="3039655775" sldId="338"/>
            <ac:spMk id="4" creationId="{00000000-0000-0000-0000-000000000000}"/>
          </ac:spMkLst>
        </pc:spChg>
      </pc:sldChg>
      <pc:sldChg chg="del">
        <pc:chgData name="hui xu" userId="70b675938bab3b5e" providerId="LiveId" clId="{13294ED0-8F59-BF46-8349-7C4F91C2F736}" dt="2020-08-20T01:23:28.611" v="45" actId="2696"/>
        <pc:sldMkLst>
          <pc:docMk/>
          <pc:sldMk cId="1196925462" sldId="339"/>
        </pc:sldMkLst>
      </pc:sldChg>
      <pc:sldChg chg="modSp add mod">
        <pc:chgData name="hui xu" userId="70b675938bab3b5e" providerId="LiveId" clId="{13294ED0-8F59-BF46-8349-7C4F91C2F736}" dt="2020-08-20T01:23:44.200" v="53" actId="27636"/>
        <pc:sldMkLst>
          <pc:docMk/>
          <pc:sldMk cId="3375125351" sldId="339"/>
        </pc:sldMkLst>
        <pc:spChg chg="mod">
          <ac:chgData name="hui xu" userId="70b675938bab3b5e" providerId="LiveId" clId="{13294ED0-8F59-BF46-8349-7C4F91C2F736}" dt="2020-08-20T01:23:44.200" v="53" actId="27636"/>
          <ac:spMkLst>
            <pc:docMk/>
            <pc:sldMk cId="3375125351" sldId="339"/>
            <ac:spMk id="3" creationId="{00000000-0000-0000-0000-000000000000}"/>
          </ac:spMkLst>
        </pc:spChg>
      </pc:sldChg>
      <pc:sldChg chg="add">
        <pc:chgData name="hui xu" userId="70b675938bab3b5e" providerId="LiveId" clId="{13294ED0-8F59-BF46-8349-7C4F91C2F736}" dt="2020-08-20T01:23:43.853" v="46"/>
        <pc:sldMkLst>
          <pc:docMk/>
          <pc:sldMk cId="1806017031" sldId="340"/>
        </pc:sldMkLst>
      </pc:sldChg>
      <pc:sldChg chg="add">
        <pc:chgData name="hui xu" userId="70b675938bab3b5e" providerId="LiveId" clId="{13294ED0-8F59-BF46-8349-7C4F91C2F736}" dt="2020-08-20T01:23:43.853" v="46"/>
        <pc:sldMkLst>
          <pc:docMk/>
          <pc:sldMk cId="3145293727" sldId="341"/>
        </pc:sldMkLst>
      </pc:sldChg>
      <pc:sldChg chg="del">
        <pc:chgData name="hui xu" userId="70b675938bab3b5e" providerId="LiveId" clId="{13294ED0-8F59-BF46-8349-7C4F91C2F736}" dt="2020-08-20T01:23:28.234" v="22" actId="2696"/>
        <pc:sldMkLst>
          <pc:docMk/>
          <pc:sldMk cId="172266210" sldId="342"/>
        </pc:sldMkLst>
      </pc:sldChg>
      <pc:sldChg chg="add">
        <pc:chgData name="hui xu" userId="70b675938bab3b5e" providerId="LiveId" clId="{13294ED0-8F59-BF46-8349-7C4F91C2F736}" dt="2020-08-20T01:23:43.853" v="46"/>
        <pc:sldMkLst>
          <pc:docMk/>
          <pc:sldMk cId="2178336126" sldId="342"/>
        </pc:sldMkLst>
      </pc:sldChg>
      <pc:sldChg chg="add">
        <pc:chgData name="hui xu" userId="70b675938bab3b5e" providerId="LiveId" clId="{13294ED0-8F59-BF46-8349-7C4F91C2F736}" dt="2020-08-20T01:23:43.853" v="46"/>
        <pc:sldMkLst>
          <pc:docMk/>
          <pc:sldMk cId="567195907" sldId="343"/>
        </pc:sldMkLst>
      </pc:sldChg>
      <pc:sldChg chg="add">
        <pc:chgData name="hui xu" userId="70b675938bab3b5e" providerId="LiveId" clId="{13294ED0-8F59-BF46-8349-7C4F91C2F736}" dt="2020-08-20T01:23:43.853" v="46"/>
        <pc:sldMkLst>
          <pc:docMk/>
          <pc:sldMk cId="2298001856" sldId="344"/>
        </pc:sldMkLst>
      </pc:sldChg>
      <pc:sldChg chg="modSp add mod">
        <pc:chgData name="hui xu" userId="70b675938bab3b5e" providerId="LiveId" clId="{13294ED0-8F59-BF46-8349-7C4F91C2F736}" dt="2020-08-20T01:23:45.301" v="85" actId="27636"/>
        <pc:sldMkLst>
          <pc:docMk/>
          <pc:sldMk cId="4143810083" sldId="345"/>
        </pc:sldMkLst>
        <pc:spChg chg="mod">
          <ac:chgData name="hui xu" userId="70b675938bab3b5e" providerId="LiveId" clId="{13294ED0-8F59-BF46-8349-7C4F91C2F736}" dt="2020-08-20T01:23:45.275" v="84" actId="27636"/>
          <ac:spMkLst>
            <pc:docMk/>
            <pc:sldMk cId="4143810083" sldId="345"/>
            <ac:spMk id="2" creationId="{00000000-0000-0000-0000-000000000000}"/>
          </ac:spMkLst>
        </pc:spChg>
        <pc:spChg chg="mod">
          <ac:chgData name="hui xu" userId="70b675938bab3b5e" providerId="LiveId" clId="{13294ED0-8F59-BF46-8349-7C4F91C2F736}" dt="2020-08-20T01:23:45.301" v="85" actId="27636"/>
          <ac:spMkLst>
            <pc:docMk/>
            <pc:sldMk cId="4143810083" sldId="345"/>
            <ac:spMk id="4" creationId="{00000000-0000-0000-0000-000000000000}"/>
          </ac:spMkLst>
        </pc:spChg>
      </pc:sldChg>
      <pc:sldChg chg="add">
        <pc:chgData name="hui xu" userId="70b675938bab3b5e" providerId="LiveId" clId="{13294ED0-8F59-BF46-8349-7C4F91C2F736}" dt="2020-08-20T01:23:43.853" v="46"/>
        <pc:sldMkLst>
          <pc:docMk/>
          <pc:sldMk cId="687597461" sldId="347"/>
        </pc:sldMkLst>
      </pc:sldChg>
      <pc:sldChg chg="add">
        <pc:chgData name="hui xu" userId="70b675938bab3b5e" providerId="LiveId" clId="{13294ED0-8F59-BF46-8349-7C4F91C2F736}" dt="2020-08-20T01:23:43.853" v="46"/>
        <pc:sldMkLst>
          <pc:docMk/>
          <pc:sldMk cId="3104625128" sldId="348"/>
        </pc:sldMkLst>
      </pc:sldChg>
      <pc:sldChg chg="add">
        <pc:chgData name="hui xu" userId="70b675938bab3b5e" providerId="LiveId" clId="{13294ED0-8F59-BF46-8349-7C4F91C2F736}" dt="2020-08-20T01:23:43.853" v="46"/>
        <pc:sldMkLst>
          <pc:docMk/>
          <pc:sldMk cId="2215693195" sldId="349"/>
        </pc:sldMkLst>
      </pc:sldChg>
      <pc:sldChg chg="add">
        <pc:chgData name="hui xu" userId="70b675938bab3b5e" providerId="LiveId" clId="{13294ED0-8F59-BF46-8349-7C4F91C2F736}" dt="2020-08-20T01:23:43.853" v="46"/>
        <pc:sldMkLst>
          <pc:docMk/>
          <pc:sldMk cId="1490368024" sldId="350"/>
        </pc:sldMkLst>
      </pc:sldChg>
      <pc:sldChg chg="modSp add mod">
        <pc:chgData name="hui xu" userId="70b675938bab3b5e" providerId="LiveId" clId="{13294ED0-8F59-BF46-8349-7C4F91C2F736}" dt="2020-08-20T01:23:44.499" v="66" actId="27636"/>
        <pc:sldMkLst>
          <pc:docMk/>
          <pc:sldMk cId="4151896876" sldId="351"/>
        </pc:sldMkLst>
        <pc:spChg chg="mod">
          <ac:chgData name="hui xu" userId="70b675938bab3b5e" providerId="LiveId" clId="{13294ED0-8F59-BF46-8349-7C4F91C2F736}" dt="2020-08-20T01:23:44.499" v="66" actId="27636"/>
          <ac:spMkLst>
            <pc:docMk/>
            <pc:sldMk cId="4151896876" sldId="351"/>
            <ac:spMk id="4" creationId="{00000000-0000-0000-0000-000000000000}"/>
          </ac:spMkLst>
        </pc:spChg>
      </pc:sldChg>
      <pc:sldChg chg="add">
        <pc:chgData name="hui xu" userId="70b675938bab3b5e" providerId="LiveId" clId="{13294ED0-8F59-BF46-8349-7C4F91C2F736}" dt="2020-08-20T01:23:43.853" v="46"/>
        <pc:sldMkLst>
          <pc:docMk/>
          <pc:sldMk cId="3647973853" sldId="352"/>
        </pc:sldMkLst>
      </pc:sldChg>
      <pc:sldChg chg="add">
        <pc:chgData name="hui xu" userId="70b675938bab3b5e" providerId="LiveId" clId="{13294ED0-8F59-BF46-8349-7C4F91C2F736}" dt="2020-08-20T01:23:43.853" v="46"/>
        <pc:sldMkLst>
          <pc:docMk/>
          <pc:sldMk cId="1500380834" sldId="353"/>
        </pc:sldMkLst>
      </pc:sldChg>
      <pc:sldChg chg="modSp add mod">
        <pc:chgData name="hui xu" userId="70b675938bab3b5e" providerId="LiveId" clId="{13294ED0-8F59-BF46-8349-7C4F91C2F736}" dt="2020-08-20T01:23:44.512" v="67" actId="27636"/>
        <pc:sldMkLst>
          <pc:docMk/>
          <pc:sldMk cId="2958395488" sldId="354"/>
        </pc:sldMkLst>
        <pc:spChg chg="mod">
          <ac:chgData name="hui xu" userId="70b675938bab3b5e" providerId="LiveId" clId="{13294ED0-8F59-BF46-8349-7C4F91C2F736}" dt="2020-08-20T01:23:44.512" v="67" actId="27636"/>
          <ac:spMkLst>
            <pc:docMk/>
            <pc:sldMk cId="2958395488" sldId="354"/>
            <ac:spMk id="11" creationId="{00000000-0000-0000-0000-000000000000}"/>
          </ac:spMkLst>
        </pc:spChg>
      </pc:sldChg>
      <pc:sldChg chg="del">
        <pc:chgData name="hui xu" userId="70b675938bab3b5e" providerId="LiveId" clId="{13294ED0-8F59-BF46-8349-7C4F91C2F736}" dt="2020-08-20T01:23:28.440" v="35" actId="2696"/>
        <pc:sldMkLst>
          <pc:docMk/>
          <pc:sldMk cId="3734771045" sldId="354"/>
        </pc:sldMkLst>
      </pc:sldChg>
      <pc:sldChg chg="add">
        <pc:chgData name="hui xu" userId="70b675938bab3b5e" providerId="LiveId" clId="{13294ED0-8F59-BF46-8349-7C4F91C2F736}" dt="2020-08-20T01:23:43.853" v="46"/>
        <pc:sldMkLst>
          <pc:docMk/>
          <pc:sldMk cId="1866115356" sldId="355"/>
        </pc:sldMkLst>
      </pc:sldChg>
      <pc:sldChg chg="modSp add mod">
        <pc:chgData name="hui xu" userId="70b675938bab3b5e" providerId="LiveId" clId="{13294ED0-8F59-BF46-8349-7C4F91C2F736}" dt="2020-08-20T01:23:44.531" v="68" actId="27636"/>
        <pc:sldMkLst>
          <pc:docMk/>
          <pc:sldMk cId="3470279277" sldId="356"/>
        </pc:sldMkLst>
        <pc:spChg chg="mod">
          <ac:chgData name="hui xu" userId="70b675938bab3b5e" providerId="LiveId" clId="{13294ED0-8F59-BF46-8349-7C4F91C2F736}" dt="2020-08-20T01:23:44.531" v="68" actId="27636"/>
          <ac:spMkLst>
            <pc:docMk/>
            <pc:sldMk cId="3470279277" sldId="356"/>
            <ac:spMk id="6" creationId="{00000000-0000-0000-0000-000000000000}"/>
          </ac:spMkLst>
        </pc:spChg>
      </pc:sldChg>
      <pc:sldChg chg="modSp add mod">
        <pc:chgData name="hui xu" userId="70b675938bab3b5e" providerId="LiveId" clId="{13294ED0-8F59-BF46-8349-7C4F91C2F736}" dt="2020-08-20T01:23:44.667" v="72" actId="27636"/>
        <pc:sldMkLst>
          <pc:docMk/>
          <pc:sldMk cId="2545364413" sldId="357"/>
        </pc:sldMkLst>
        <pc:spChg chg="mod">
          <ac:chgData name="hui xu" userId="70b675938bab3b5e" providerId="LiveId" clId="{13294ED0-8F59-BF46-8349-7C4F91C2F736}" dt="2020-08-20T01:23:44.667" v="72" actId="27636"/>
          <ac:spMkLst>
            <pc:docMk/>
            <pc:sldMk cId="2545364413" sldId="357"/>
            <ac:spMk id="2" creationId="{00000000-0000-0000-0000-000000000000}"/>
          </ac:spMkLst>
        </pc:spChg>
      </pc:sldChg>
      <pc:sldChg chg="add">
        <pc:chgData name="hui xu" userId="70b675938bab3b5e" providerId="LiveId" clId="{13294ED0-8F59-BF46-8349-7C4F91C2F736}" dt="2020-08-20T01:23:43.853" v="46"/>
        <pc:sldMkLst>
          <pc:docMk/>
          <pc:sldMk cId="4046886562" sldId="358"/>
        </pc:sldMkLst>
      </pc:sldChg>
      <pc:sldChg chg="add">
        <pc:chgData name="hui xu" userId="70b675938bab3b5e" providerId="LiveId" clId="{13294ED0-8F59-BF46-8349-7C4F91C2F736}" dt="2020-08-20T01:23:43.853" v="46"/>
        <pc:sldMkLst>
          <pc:docMk/>
          <pc:sldMk cId="2911605591" sldId="359"/>
        </pc:sldMkLst>
      </pc:sldChg>
      <pc:sldChg chg="modSp add mod">
        <pc:chgData name="hui xu" userId="70b675938bab3b5e" providerId="LiveId" clId="{13294ED0-8F59-BF46-8349-7C4F91C2F736}" dt="2020-08-20T01:23:44.706" v="73" actId="27636"/>
        <pc:sldMkLst>
          <pc:docMk/>
          <pc:sldMk cId="395144528" sldId="360"/>
        </pc:sldMkLst>
        <pc:spChg chg="mod">
          <ac:chgData name="hui xu" userId="70b675938bab3b5e" providerId="LiveId" clId="{13294ED0-8F59-BF46-8349-7C4F91C2F736}" dt="2020-08-20T01:23:44.706" v="73" actId="27636"/>
          <ac:spMkLst>
            <pc:docMk/>
            <pc:sldMk cId="395144528" sldId="360"/>
            <ac:spMk id="3" creationId="{00000000-0000-0000-0000-000000000000}"/>
          </ac:spMkLst>
        </pc:spChg>
      </pc:sldChg>
      <pc:sldChg chg="add">
        <pc:chgData name="hui xu" userId="70b675938bab3b5e" providerId="LiveId" clId="{13294ED0-8F59-BF46-8349-7C4F91C2F736}" dt="2020-08-20T01:23:43.853" v="46"/>
        <pc:sldMkLst>
          <pc:docMk/>
          <pc:sldMk cId="185070282" sldId="361"/>
        </pc:sldMkLst>
      </pc:sldChg>
      <pc:sldChg chg="add">
        <pc:chgData name="hui xu" userId="70b675938bab3b5e" providerId="LiveId" clId="{13294ED0-8F59-BF46-8349-7C4F91C2F736}" dt="2020-08-20T01:23:43.853" v="46"/>
        <pc:sldMkLst>
          <pc:docMk/>
          <pc:sldMk cId="2780461954" sldId="362"/>
        </pc:sldMkLst>
      </pc:sldChg>
      <pc:sldChg chg="add">
        <pc:chgData name="hui xu" userId="70b675938bab3b5e" providerId="LiveId" clId="{13294ED0-8F59-BF46-8349-7C4F91C2F736}" dt="2020-08-20T01:23:43.853" v="46"/>
        <pc:sldMkLst>
          <pc:docMk/>
          <pc:sldMk cId="3167320950" sldId="363"/>
        </pc:sldMkLst>
      </pc:sldChg>
      <pc:sldChg chg="add">
        <pc:chgData name="hui xu" userId="70b675938bab3b5e" providerId="LiveId" clId="{13294ED0-8F59-BF46-8349-7C4F91C2F736}" dt="2020-08-20T01:23:43.853" v="46"/>
        <pc:sldMkLst>
          <pc:docMk/>
          <pc:sldMk cId="128560810" sldId="364"/>
        </pc:sldMkLst>
      </pc:sldChg>
      <pc:sldChg chg="add">
        <pc:chgData name="hui xu" userId="70b675938bab3b5e" providerId="LiveId" clId="{13294ED0-8F59-BF46-8349-7C4F91C2F736}" dt="2020-08-20T01:23:43.853" v="46"/>
        <pc:sldMkLst>
          <pc:docMk/>
          <pc:sldMk cId="3261623339" sldId="365"/>
        </pc:sldMkLst>
      </pc:sldChg>
      <pc:sldChg chg="del">
        <pc:chgData name="hui xu" userId="70b675938bab3b5e" providerId="LiveId" clId="{13294ED0-8F59-BF46-8349-7C4F91C2F736}" dt="2020-08-20T01:23:28.195" v="19" actId="2696"/>
        <pc:sldMkLst>
          <pc:docMk/>
          <pc:sldMk cId="1739572532" sldId="366"/>
        </pc:sldMkLst>
      </pc:sldChg>
      <pc:sldChg chg="add">
        <pc:chgData name="hui xu" userId="70b675938bab3b5e" providerId="LiveId" clId="{13294ED0-8F59-BF46-8349-7C4F91C2F736}" dt="2020-08-20T01:23:43.853" v="46"/>
        <pc:sldMkLst>
          <pc:docMk/>
          <pc:sldMk cId="4264750497" sldId="366"/>
        </pc:sldMkLst>
      </pc:sldChg>
      <pc:sldChg chg="del">
        <pc:chgData name="hui xu" userId="70b675938bab3b5e" providerId="LiveId" clId="{13294ED0-8F59-BF46-8349-7C4F91C2F736}" dt="2020-08-20T01:23:28.471" v="36" actId="2696"/>
        <pc:sldMkLst>
          <pc:docMk/>
          <pc:sldMk cId="649576457" sldId="367"/>
        </pc:sldMkLst>
      </pc:sldChg>
      <pc:sldChg chg="add">
        <pc:chgData name="hui xu" userId="70b675938bab3b5e" providerId="LiveId" clId="{13294ED0-8F59-BF46-8349-7C4F91C2F736}" dt="2020-08-20T01:23:43.853" v="46"/>
        <pc:sldMkLst>
          <pc:docMk/>
          <pc:sldMk cId="2675485010" sldId="367"/>
        </pc:sldMkLst>
      </pc:sldChg>
      <pc:sldChg chg="modSp add mod">
        <pc:chgData name="hui xu" userId="70b675938bab3b5e" providerId="LiveId" clId="{13294ED0-8F59-BF46-8349-7C4F91C2F736}" dt="2020-08-20T01:23:44.728" v="75" actId="27636"/>
        <pc:sldMkLst>
          <pc:docMk/>
          <pc:sldMk cId="2838398169" sldId="368"/>
        </pc:sldMkLst>
        <pc:spChg chg="mod">
          <ac:chgData name="hui xu" userId="70b675938bab3b5e" providerId="LiveId" clId="{13294ED0-8F59-BF46-8349-7C4F91C2F736}" dt="2020-08-20T01:23:44.722" v="74" actId="27636"/>
          <ac:spMkLst>
            <pc:docMk/>
            <pc:sldMk cId="2838398169" sldId="368"/>
            <ac:spMk id="2" creationId="{00000000-0000-0000-0000-000000000000}"/>
          </ac:spMkLst>
        </pc:spChg>
        <pc:spChg chg="mod">
          <ac:chgData name="hui xu" userId="70b675938bab3b5e" providerId="LiveId" clId="{13294ED0-8F59-BF46-8349-7C4F91C2F736}" dt="2020-08-20T01:23:44.728" v="75" actId="27636"/>
          <ac:spMkLst>
            <pc:docMk/>
            <pc:sldMk cId="2838398169" sldId="368"/>
            <ac:spMk id="3" creationId="{00000000-0000-0000-0000-000000000000}"/>
          </ac:spMkLst>
        </pc:spChg>
      </pc:sldChg>
      <pc:sldChg chg="add">
        <pc:chgData name="hui xu" userId="70b675938bab3b5e" providerId="LiveId" clId="{13294ED0-8F59-BF46-8349-7C4F91C2F736}" dt="2020-08-20T01:23:43.853" v="46"/>
        <pc:sldMkLst>
          <pc:docMk/>
          <pc:sldMk cId="2648152100" sldId="369"/>
        </pc:sldMkLst>
      </pc:sldChg>
      <pc:sldChg chg="add">
        <pc:chgData name="hui xu" userId="70b675938bab3b5e" providerId="LiveId" clId="{13294ED0-8F59-BF46-8349-7C4F91C2F736}" dt="2020-08-20T01:23:43.853" v="46"/>
        <pc:sldMkLst>
          <pc:docMk/>
          <pc:sldMk cId="3540151722" sldId="370"/>
        </pc:sldMkLst>
      </pc:sldChg>
      <pc:sldChg chg="add">
        <pc:chgData name="hui xu" userId="70b675938bab3b5e" providerId="LiveId" clId="{13294ED0-8F59-BF46-8349-7C4F91C2F736}" dt="2020-08-20T01:23:43.853" v="46"/>
        <pc:sldMkLst>
          <pc:docMk/>
          <pc:sldMk cId="2072768683" sldId="371"/>
        </pc:sldMkLst>
      </pc:sldChg>
      <pc:sldChg chg="modSp add mod">
        <pc:chgData name="hui xu" userId="70b675938bab3b5e" providerId="LiveId" clId="{13294ED0-8F59-BF46-8349-7C4F91C2F736}" dt="2020-08-20T01:23:44.749" v="76" actId="27636"/>
        <pc:sldMkLst>
          <pc:docMk/>
          <pc:sldMk cId="3970556232" sldId="372"/>
        </pc:sldMkLst>
        <pc:spChg chg="mod">
          <ac:chgData name="hui xu" userId="70b675938bab3b5e" providerId="LiveId" clId="{13294ED0-8F59-BF46-8349-7C4F91C2F736}" dt="2020-08-20T01:23:44.749" v="76" actId="27636"/>
          <ac:spMkLst>
            <pc:docMk/>
            <pc:sldMk cId="3970556232" sldId="372"/>
            <ac:spMk id="3" creationId="{00000000-0000-0000-0000-000000000000}"/>
          </ac:spMkLst>
        </pc:spChg>
      </pc:sldChg>
      <pc:sldChg chg="modSp add mod">
        <pc:chgData name="hui xu" userId="70b675938bab3b5e" providerId="LiveId" clId="{13294ED0-8F59-BF46-8349-7C4F91C2F736}" dt="2020-08-20T01:23:44.141" v="51" actId="27636"/>
        <pc:sldMkLst>
          <pc:docMk/>
          <pc:sldMk cId="2595876120" sldId="373"/>
        </pc:sldMkLst>
        <pc:spChg chg="mod">
          <ac:chgData name="hui xu" userId="70b675938bab3b5e" providerId="LiveId" clId="{13294ED0-8F59-BF46-8349-7C4F91C2F736}" dt="2020-08-20T01:23:44.141" v="51" actId="27636"/>
          <ac:spMkLst>
            <pc:docMk/>
            <pc:sldMk cId="2595876120" sldId="373"/>
            <ac:spMk id="5" creationId="{00000000-0000-0000-0000-000000000000}"/>
          </ac:spMkLst>
        </pc:spChg>
      </pc:sldChg>
      <pc:sldChg chg="add">
        <pc:chgData name="hui xu" userId="70b675938bab3b5e" providerId="LiveId" clId="{13294ED0-8F59-BF46-8349-7C4F91C2F736}" dt="2020-08-20T01:23:43.853" v="46"/>
        <pc:sldMkLst>
          <pc:docMk/>
          <pc:sldMk cId="2793789732" sldId="374"/>
        </pc:sldMkLst>
      </pc:sldChg>
      <pc:sldChg chg="modSp add mod">
        <pc:chgData name="hui xu" userId="70b675938bab3b5e" providerId="LiveId" clId="{13294ED0-8F59-BF46-8349-7C4F91C2F736}" dt="2020-08-20T01:23:44.214" v="54" actId="27636"/>
        <pc:sldMkLst>
          <pc:docMk/>
          <pc:sldMk cId="4204988706" sldId="375"/>
        </pc:sldMkLst>
        <pc:spChg chg="mod">
          <ac:chgData name="hui xu" userId="70b675938bab3b5e" providerId="LiveId" clId="{13294ED0-8F59-BF46-8349-7C4F91C2F736}" dt="2020-08-20T01:23:44.214" v="54" actId="27636"/>
          <ac:spMkLst>
            <pc:docMk/>
            <pc:sldMk cId="4204988706" sldId="375"/>
            <ac:spMk id="7" creationId="{00000000-0000-0000-0000-000000000000}"/>
          </ac:spMkLst>
        </pc:spChg>
      </pc:sldChg>
      <pc:sldChg chg="modSp add mod">
        <pc:chgData name="hui xu" userId="70b675938bab3b5e" providerId="LiveId" clId="{13294ED0-8F59-BF46-8349-7C4F91C2F736}" dt="2020-08-20T01:23:44.229" v="55" actId="27636"/>
        <pc:sldMkLst>
          <pc:docMk/>
          <pc:sldMk cId="31292851" sldId="376"/>
        </pc:sldMkLst>
        <pc:spChg chg="mod">
          <ac:chgData name="hui xu" userId="70b675938bab3b5e" providerId="LiveId" clId="{13294ED0-8F59-BF46-8349-7C4F91C2F736}" dt="2020-08-20T01:23:44.229" v="55" actId="27636"/>
          <ac:spMkLst>
            <pc:docMk/>
            <pc:sldMk cId="31292851" sldId="376"/>
            <ac:spMk id="2" creationId="{00000000-0000-0000-0000-000000000000}"/>
          </ac:spMkLst>
        </pc:spChg>
      </pc:sldChg>
      <pc:sldChg chg="add">
        <pc:chgData name="hui xu" userId="70b675938bab3b5e" providerId="LiveId" clId="{13294ED0-8F59-BF46-8349-7C4F91C2F736}" dt="2020-08-20T01:23:43.853" v="46"/>
        <pc:sldMkLst>
          <pc:docMk/>
          <pc:sldMk cId="156507431" sldId="377"/>
        </pc:sldMkLst>
      </pc:sldChg>
      <pc:sldChg chg="add">
        <pc:chgData name="hui xu" userId="70b675938bab3b5e" providerId="LiveId" clId="{13294ED0-8F59-BF46-8349-7C4F91C2F736}" dt="2020-08-20T01:23:43.853" v="46"/>
        <pc:sldMkLst>
          <pc:docMk/>
          <pc:sldMk cId="4120687552" sldId="378"/>
        </pc:sldMkLst>
      </pc:sldChg>
      <pc:sldChg chg="add">
        <pc:chgData name="hui xu" userId="70b675938bab3b5e" providerId="LiveId" clId="{13294ED0-8F59-BF46-8349-7C4F91C2F736}" dt="2020-08-20T01:23:43.853" v="46"/>
        <pc:sldMkLst>
          <pc:docMk/>
          <pc:sldMk cId="1032918486" sldId="379"/>
        </pc:sldMkLst>
      </pc:sldChg>
      <pc:sldChg chg="del">
        <pc:chgData name="hui xu" userId="70b675938bab3b5e" providerId="LiveId" clId="{13294ED0-8F59-BF46-8349-7C4F91C2F736}" dt="2020-08-20T01:23:28.391" v="31" actId="2696"/>
        <pc:sldMkLst>
          <pc:docMk/>
          <pc:sldMk cId="1833154325" sldId="379"/>
        </pc:sldMkLst>
      </pc:sldChg>
      <pc:sldChg chg="add">
        <pc:chgData name="hui xu" userId="70b675938bab3b5e" providerId="LiveId" clId="{13294ED0-8F59-BF46-8349-7C4F91C2F736}" dt="2020-08-20T01:23:43.853" v="46"/>
        <pc:sldMkLst>
          <pc:docMk/>
          <pc:sldMk cId="3872942693" sldId="380"/>
        </pc:sldMkLst>
      </pc:sldChg>
      <pc:sldChg chg="modSp add mod">
        <pc:chgData name="hui xu" userId="70b675938bab3b5e" providerId="LiveId" clId="{13294ED0-8F59-BF46-8349-7C4F91C2F736}" dt="2020-08-20T01:23:44.299" v="57" actId="27636"/>
        <pc:sldMkLst>
          <pc:docMk/>
          <pc:sldMk cId="4230141045" sldId="381"/>
        </pc:sldMkLst>
        <pc:spChg chg="mod">
          <ac:chgData name="hui xu" userId="70b675938bab3b5e" providerId="LiveId" clId="{13294ED0-8F59-BF46-8349-7C4F91C2F736}" dt="2020-08-20T01:23:44.299" v="57" actId="27636"/>
          <ac:spMkLst>
            <pc:docMk/>
            <pc:sldMk cId="4230141045" sldId="381"/>
            <ac:spMk id="3" creationId="{00000000-0000-0000-0000-000000000000}"/>
          </ac:spMkLst>
        </pc:spChg>
      </pc:sldChg>
      <pc:sldChg chg="add">
        <pc:chgData name="hui xu" userId="70b675938bab3b5e" providerId="LiveId" clId="{13294ED0-8F59-BF46-8349-7C4F91C2F736}" dt="2020-08-20T01:23:43.853" v="46"/>
        <pc:sldMkLst>
          <pc:docMk/>
          <pc:sldMk cId="64378788" sldId="382"/>
        </pc:sldMkLst>
      </pc:sldChg>
      <pc:sldChg chg="modSp add mod">
        <pc:chgData name="hui xu" userId="70b675938bab3b5e" providerId="LiveId" clId="{13294ED0-8F59-BF46-8349-7C4F91C2F736}" dt="2020-08-20T01:23:44.065" v="48" actId="27636"/>
        <pc:sldMkLst>
          <pc:docMk/>
          <pc:sldMk cId="1918479485" sldId="383"/>
        </pc:sldMkLst>
        <pc:spChg chg="mod">
          <ac:chgData name="hui xu" userId="70b675938bab3b5e" providerId="LiveId" clId="{13294ED0-8F59-BF46-8349-7C4F91C2F736}" dt="2020-08-20T01:23:44.065" v="48" actId="27636"/>
          <ac:spMkLst>
            <pc:docMk/>
            <pc:sldMk cId="1918479485" sldId="383"/>
            <ac:spMk id="3" creationId="{00000000-0000-0000-0000-000000000000}"/>
          </ac:spMkLst>
        </pc:spChg>
      </pc:sldChg>
      <pc:sldChg chg="modSp add mod">
        <pc:chgData name="hui xu" userId="70b675938bab3b5e" providerId="LiveId" clId="{13294ED0-8F59-BF46-8349-7C4F91C2F736}" dt="2020-08-20T01:23:44.114" v="50" actId="27636"/>
        <pc:sldMkLst>
          <pc:docMk/>
          <pc:sldMk cId="36527431" sldId="384"/>
        </pc:sldMkLst>
        <pc:spChg chg="mod">
          <ac:chgData name="hui xu" userId="70b675938bab3b5e" providerId="LiveId" clId="{13294ED0-8F59-BF46-8349-7C4F91C2F736}" dt="2020-08-20T01:23:44.105" v="49" actId="27636"/>
          <ac:spMkLst>
            <pc:docMk/>
            <pc:sldMk cId="36527431" sldId="384"/>
            <ac:spMk id="3" creationId="{00000000-0000-0000-0000-000000000000}"/>
          </ac:spMkLst>
        </pc:spChg>
        <pc:spChg chg="mod">
          <ac:chgData name="hui xu" userId="70b675938bab3b5e" providerId="LiveId" clId="{13294ED0-8F59-BF46-8349-7C4F91C2F736}" dt="2020-08-20T01:23:44.114" v="50" actId="27636"/>
          <ac:spMkLst>
            <pc:docMk/>
            <pc:sldMk cId="36527431" sldId="384"/>
            <ac:spMk id="4" creationId="{00000000-0000-0000-0000-000000000000}"/>
          </ac:spMkLst>
        </pc:spChg>
      </pc:sldChg>
      <pc:sldChg chg="add">
        <pc:chgData name="hui xu" userId="70b675938bab3b5e" providerId="LiveId" clId="{13294ED0-8F59-BF46-8349-7C4F91C2F736}" dt="2020-08-20T01:23:43.853" v="46"/>
        <pc:sldMkLst>
          <pc:docMk/>
          <pc:sldMk cId="2763815009" sldId="385"/>
        </pc:sldMkLst>
      </pc:sldChg>
      <pc:sldChg chg="add">
        <pc:chgData name="hui xu" userId="70b675938bab3b5e" providerId="LiveId" clId="{13294ED0-8F59-BF46-8349-7C4F91C2F736}" dt="2020-08-20T01:23:43.853" v="46"/>
        <pc:sldMkLst>
          <pc:docMk/>
          <pc:sldMk cId="2755310075" sldId="386"/>
        </pc:sldMkLst>
      </pc:sldChg>
      <pc:sldChg chg="modSp add mod">
        <pc:chgData name="hui xu" userId="70b675938bab3b5e" providerId="LiveId" clId="{13294ED0-8F59-BF46-8349-7C4F91C2F736}" dt="2020-08-20T01:23:44.323" v="58" actId="27636"/>
        <pc:sldMkLst>
          <pc:docMk/>
          <pc:sldMk cId="2350300744" sldId="387"/>
        </pc:sldMkLst>
        <pc:spChg chg="mod">
          <ac:chgData name="hui xu" userId="70b675938bab3b5e" providerId="LiveId" clId="{13294ED0-8F59-BF46-8349-7C4F91C2F736}" dt="2020-08-20T01:23:44.323" v="58" actId="27636"/>
          <ac:spMkLst>
            <pc:docMk/>
            <pc:sldMk cId="2350300744" sldId="387"/>
            <ac:spMk id="5" creationId="{00000000-0000-0000-0000-000000000000}"/>
          </ac:spMkLst>
        </pc:spChg>
      </pc:sldChg>
      <pc:sldChg chg="modSp add mod">
        <pc:chgData name="hui xu" userId="70b675938bab3b5e" providerId="LiveId" clId="{13294ED0-8F59-BF46-8349-7C4F91C2F736}" dt="2020-08-20T01:23:44.364" v="60" actId="27636"/>
        <pc:sldMkLst>
          <pc:docMk/>
          <pc:sldMk cId="1348206826" sldId="388"/>
        </pc:sldMkLst>
        <pc:spChg chg="mod">
          <ac:chgData name="hui xu" userId="70b675938bab3b5e" providerId="LiveId" clId="{13294ED0-8F59-BF46-8349-7C4F91C2F736}" dt="2020-08-20T01:23:44.364" v="60" actId="27636"/>
          <ac:spMkLst>
            <pc:docMk/>
            <pc:sldMk cId="1348206826" sldId="388"/>
            <ac:spMk id="2" creationId="{00000000-0000-0000-0000-000000000000}"/>
          </ac:spMkLst>
        </pc:spChg>
        <pc:spChg chg="mod">
          <ac:chgData name="hui xu" userId="70b675938bab3b5e" providerId="LiveId" clId="{13294ED0-8F59-BF46-8349-7C4F91C2F736}" dt="2020-08-20T01:23:44.360" v="59" actId="27636"/>
          <ac:spMkLst>
            <pc:docMk/>
            <pc:sldMk cId="1348206826" sldId="388"/>
            <ac:spMk id="3" creationId="{00000000-0000-0000-0000-000000000000}"/>
          </ac:spMkLst>
        </pc:spChg>
      </pc:sldChg>
      <pc:sldChg chg="modSp add mod">
        <pc:chgData name="hui xu" userId="70b675938bab3b5e" providerId="LiveId" clId="{13294ED0-8F59-BF46-8349-7C4F91C2F736}" dt="2020-08-20T01:23:44.397" v="62" actId="27636"/>
        <pc:sldMkLst>
          <pc:docMk/>
          <pc:sldMk cId="1908719290" sldId="389"/>
        </pc:sldMkLst>
        <pc:spChg chg="mod">
          <ac:chgData name="hui xu" userId="70b675938bab3b5e" providerId="LiveId" clId="{13294ED0-8F59-BF46-8349-7C4F91C2F736}" dt="2020-08-20T01:23:44.397" v="62" actId="27636"/>
          <ac:spMkLst>
            <pc:docMk/>
            <pc:sldMk cId="1908719290" sldId="389"/>
            <ac:spMk id="2" creationId="{00000000-0000-0000-0000-000000000000}"/>
          </ac:spMkLst>
        </pc:spChg>
        <pc:spChg chg="mod">
          <ac:chgData name="hui xu" userId="70b675938bab3b5e" providerId="LiveId" clId="{13294ED0-8F59-BF46-8349-7C4F91C2F736}" dt="2020-08-20T01:23:44.392" v="61" actId="27636"/>
          <ac:spMkLst>
            <pc:docMk/>
            <pc:sldMk cId="1908719290" sldId="389"/>
            <ac:spMk id="3" creationId="{00000000-0000-0000-0000-000000000000}"/>
          </ac:spMkLst>
        </pc:spChg>
      </pc:sldChg>
      <pc:sldChg chg="add">
        <pc:chgData name="hui xu" userId="70b675938bab3b5e" providerId="LiveId" clId="{13294ED0-8F59-BF46-8349-7C4F91C2F736}" dt="2020-08-20T01:23:43.853" v="46"/>
        <pc:sldMkLst>
          <pc:docMk/>
          <pc:sldMk cId="2680061854" sldId="390"/>
        </pc:sldMkLst>
      </pc:sldChg>
      <pc:sldChg chg="modSp add mod">
        <pc:chgData name="hui xu" userId="70b675938bab3b5e" providerId="LiveId" clId="{13294ED0-8F59-BF46-8349-7C4F91C2F736}" dt="2020-08-20T01:23:44.419" v="63" actId="27636"/>
        <pc:sldMkLst>
          <pc:docMk/>
          <pc:sldMk cId="634006602" sldId="391"/>
        </pc:sldMkLst>
        <pc:spChg chg="mod">
          <ac:chgData name="hui xu" userId="70b675938bab3b5e" providerId="LiveId" clId="{13294ED0-8F59-BF46-8349-7C4F91C2F736}" dt="2020-08-20T01:23:44.419" v="63" actId="27636"/>
          <ac:spMkLst>
            <pc:docMk/>
            <pc:sldMk cId="634006602" sldId="391"/>
            <ac:spMk id="3" creationId="{00000000-0000-0000-0000-000000000000}"/>
          </ac:spMkLst>
        </pc:spChg>
      </pc:sldChg>
      <pc:sldChg chg="modSp add mod">
        <pc:chgData name="hui xu" userId="70b675938bab3b5e" providerId="LiveId" clId="{13294ED0-8F59-BF46-8349-7C4F91C2F736}" dt="2020-08-20T01:23:44.468" v="65" actId="27636"/>
        <pc:sldMkLst>
          <pc:docMk/>
          <pc:sldMk cId="3401151884" sldId="392"/>
        </pc:sldMkLst>
        <pc:spChg chg="mod">
          <ac:chgData name="hui xu" userId="70b675938bab3b5e" providerId="LiveId" clId="{13294ED0-8F59-BF46-8349-7C4F91C2F736}" dt="2020-08-20T01:23:44.468" v="65" actId="27636"/>
          <ac:spMkLst>
            <pc:docMk/>
            <pc:sldMk cId="3401151884" sldId="392"/>
            <ac:spMk id="5" creationId="{00000000-0000-0000-0000-000000000000}"/>
          </ac:spMkLst>
        </pc:spChg>
      </pc:sldChg>
      <pc:sldChg chg="modSp add mod">
        <pc:chgData name="hui xu" userId="70b675938bab3b5e" providerId="LiveId" clId="{13294ED0-8F59-BF46-8349-7C4F91C2F736}" dt="2020-08-20T01:23:44.551" v="69" actId="27636"/>
        <pc:sldMkLst>
          <pc:docMk/>
          <pc:sldMk cId="2417390211" sldId="393"/>
        </pc:sldMkLst>
        <pc:spChg chg="mod">
          <ac:chgData name="hui xu" userId="70b675938bab3b5e" providerId="LiveId" clId="{13294ED0-8F59-BF46-8349-7C4F91C2F736}" dt="2020-08-20T01:23:44.551" v="69" actId="27636"/>
          <ac:spMkLst>
            <pc:docMk/>
            <pc:sldMk cId="2417390211" sldId="393"/>
            <ac:spMk id="3" creationId="{00000000-0000-0000-0000-000000000000}"/>
          </ac:spMkLst>
        </pc:spChg>
      </pc:sldChg>
      <pc:sldChg chg="add">
        <pc:chgData name="hui xu" userId="70b675938bab3b5e" providerId="LiveId" clId="{13294ED0-8F59-BF46-8349-7C4F91C2F736}" dt="2020-08-20T01:23:43.853" v="46"/>
        <pc:sldMkLst>
          <pc:docMk/>
          <pc:sldMk cId="2255721661" sldId="394"/>
        </pc:sldMkLst>
      </pc:sldChg>
      <pc:sldChg chg="add">
        <pc:chgData name="hui xu" userId="70b675938bab3b5e" providerId="LiveId" clId="{13294ED0-8F59-BF46-8349-7C4F91C2F736}" dt="2020-08-20T01:23:43.853" v="46"/>
        <pc:sldMkLst>
          <pc:docMk/>
          <pc:sldMk cId="69124462" sldId="395"/>
        </pc:sldMkLst>
      </pc:sldChg>
      <pc:sldChg chg="modSp add mod">
        <pc:chgData name="hui xu" userId="70b675938bab3b5e" providerId="LiveId" clId="{13294ED0-8F59-BF46-8349-7C4F91C2F736}" dt="2020-08-20T01:23:44.434" v="64" actId="27636"/>
        <pc:sldMkLst>
          <pc:docMk/>
          <pc:sldMk cId="2679846378" sldId="397"/>
        </pc:sldMkLst>
        <pc:spChg chg="mod">
          <ac:chgData name="hui xu" userId="70b675938bab3b5e" providerId="LiveId" clId="{13294ED0-8F59-BF46-8349-7C4F91C2F736}" dt="2020-08-20T01:23:44.434" v="64" actId="27636"/>
          <ac:spMkLst>
            <pc:docMk/>
            <pc:sldMk cId="2679846378" sldId="397"/>
            <ac:spMk id="3" creationId="{00000000-0000-0000-0000-000000000000}"/>
          </ac:spMkLst>
        </pc:spChg>
      </pc:sldChg>
      <pc:sldChg chg="modSp add mod">
        <pc:chgData name="hui xu" userId="70b675938bab3b5e" providerId="LiveId" clId="{13294ED0-8F59-BF46-8349-7C4F91C2F736}" dt="2020-08-20T01:23:44.609" v="70" actId="27636"/>
        <pc:sldMkLst>
          <pc:docMk/>
          <pc:sldMk cId="3894448519" sldId="398"/>
        </pc:sldMkLst>
        <pc:spChg chg="mod">
          <ac:chgData name="hui xu" userId="70b675938bab3b5e" providerId="LiveId" clId="{13294ED0-8F59-BF46-8349-7C4F91C2F736}" dt="2020-08-20T01:23:44.609" v="70" actId="27636"/>
          <ac:spMkLst>
            <pc:docMk/>
            <pc:sldMk cId="3894448519" sldId="398"/>
            <ac:spMk id="5" creationId="{00000000-0000-0000-0000-000000000000}"/>
          </ac:spMkLst>
        </pc:spChg>
      </pc:sldChg>
      <pc:sldChg chg="modSp add mod">
        <pc:chgData name="hui xu" userId="70b675938bab3b5e" providerId="LiveId" clId="{13294ED0-8F59-BF46-8349-7C4F91C2F736}" dt="2020-08-20T01:23:44.656" v="71" actId="27636"/>
        <pc:sldMkLst>
          <pc:docMk/>
          <pc:sldMk cId="1606854590" sldId="399"/>
        </pc:sldMkLst>
        <pc:spChg chg="mod">
          <ac:chgData name="hui xu" userId="70b675938bab3b5e" providerId="LiveId" clId="{13294ED0-8F59-BF46-8349-7C4F91C2F736}" dt="2020-08-20T01:23:44.656" v="71" actId="27636"/>
          <ac:spMkLst>
            <pc:docMk/>
            <pc:sldMk cId="1606854590" sldId="399"/>
            <ac:spMk id="3" creationId="{00000000-0000-0000-0000-000000000000}"/>
          </ac:spMkLst>
        </pc:spChg>
      </pc:sldChg>
      <pc:sldChg chg="modSp add mod">
        <pc:chgData name="hui xu" userId="70b675938bab3b5e" providerId="LiveId" clId="{13294ED0-8F59-BF46-8349-7C4F91C2F736}" dt="2020-08-20T01:23:44.762" v="77" actId="27636"/>
        <pc:sldMkLst>
          <pc:docMk/>
          <pc:sldMk cId="765888168" sldId="401"/>
        </pc:sldMkLst>
        <pc:spChg chg="mod">
          <ac:chgData name="hui xu" userId="70b675938bab3b5e" providerId="LiveId" clId="{13294ED0-8F59-BF46-8349-7C4F91C2F736}" dt="2020-08-20T01:23:44.762" v="77" actId="27636"/>
          <ac:spMkLst>
            <pc:docMk/>
            <pc:sldMk cId="765888168" sldId="401"/>
            <ac:spMk id="2" creationId="{00000000-0000-0000-0000-000000000000}"/>
          </ac:spMkLst>
        </pc:spChg>
      </pc:sldChg>
      <pc:sldChg chg="add">
        <pc:chgData name="hui xu" userId="70b675938bab3b5e" providerId="LiveId" clId="{13294ED0-8F59-BF46-8349-7C4F91C2F736}" dt="2020-08-20T01:23:43.853" v="46"/>
        <pc:sldMkLst>
          <pc:docMk/>
          <pc:sldMk cId="1377758174" sldId="402"/>
        </pc:sldMkLst>
      </pc:sldChg>
      <pc:sldChg chg="add">
        <pc:chgData name="hui xu" userId="70b675938bab3b5e" providerId="LiveId" clId="{13294ED0-8F59-BF46-8349-7C4F91C2F736}" dt="2020-08-20T01:23:43.853" v="46"/>
        <pc:sldMkLst>
          <pc:docMk/>
          <pc:sldMk cId="743048218" sldId="403"/>
        </pc:sldMkLst>
      </pc:sldChg>
      <pc:sldChg chg="add">
        <pc:chgData name="hui xu" userId="70b675938bab3b5e" providerId="LiveId" clId="{13294ED0-8F59-BF46-8349-7C4F91C2F736}" dt="2020-08-20T01:23:43.853" v="46"/>
        <pc:sldMkLst>
          <pc:docMk/>
          <pc:sldMk cId="1370741427" sldId="404"/>
        </pc:sldMkLst>
      </pc:sldChg>
      <pc:sldChg chg="modSp add mod">
        <pc:chgData name="hui xu" userId="70b675938bab3b5e" providerId="LiveId" clId="{13294ED0-8F59-BF46-8349-7C4F91C2F736}" dt="2020-08-20T01:23:44.836" v="79" actId="27636"/>
        <pc:sldMkLst>
          <pc:docMk/>
          <pc:sldMk cId="1186815388" sldId="405"/>
        </pc:sldMkLst>
        <pc:spChg chg="mod">
          <ac:chgData name="hui xu" userId="70b675938bab3b5e" providerId="LiveId" clId="{13294ED0-8F59-BF46-8349-7C4F91C2F736}" dt="2020-08-20T01:23:44.836" v="79" actId="27636"/>
          <ac:spMkLst>
            <pc:docMk/>
            <pc:sldMk cId="1186815388" sldId="405"/>
            <ac:spMk id="3" creationId="{00000000-0000-0000-0000-000000000000}"/>
          </ac:spMkLst>
        </pc:spChg>
      </pc:sldChg>
      <pc:sldChg chg="modSp add mod">
        <pc:chgData name="hui xu" userId="70b675938bab3b5e" providerId="LiveId" clId="{13294ED0-8F59-BF46-8349-7C4F91C2F736}" dt="2020-08-20T01:23:44.920" v="80" actId="27636"/>
        <pc:sldMkLst>
          <pc:docMk/>
          <pc:sldMk cId="3161847775" sldId="406"/>
        </pc:sldMkLst>
        <pc:spChg chg="mod">
          <ac:chgData name="hui xu" userId="70b675938bab3b5e" providerId="LiveId" clId="{13294ED0-8F59-BF46-8349-7C4F91C2F736}" dt="2020-08-20T01:23:44.920" v="80" actId="27636"/>
          <ac:spMkLst>
            <pc:docMk/>
            <pc:sldMk cId="3161847775" sldId="406"/>
            <ac:spMk id="3" creationId="{00000000-0000-0000-0000-000000000000}"/>
          </ac:spMkLst>
        </pc:spChg>
      </pc:sldChg>
      <pc:sldChg chg="modSp add mod">
        <pc:chgData name="hui xu" userId="70b675938bab3b5e" providerId="LiveId" clId="{13294ED0-8F59-BF46-8349-7C4F91C2F736}" dt="2020-08-20T01:23:44.793" v="78" actId="27636"/>
        <pc:sldMkLst>
          <pc:docMk/>
          <pc:sldMk cId="234760721" sldId="407"/>
        </pc:sldMkLst>
        <pc:spChg chg="mod">
          <ac:chgData name="hui xu" userId="70b675938bab3b5e" providerId="LiveId" clId="{13294ED0-8F59-BF46-8349-7C4F91C2F736}" dt="2020-08-20T01:23:44.793" v="78" actId="27636"/>
          <ac:spMkLst>
            <pc:docMk/>
            <pc:sldMk cId="234760721" sldId="407"/>
            <ac:spMk id="3" creationId="{00000000-0000-0000-0000-000000000000}"/>
          </ac:spMkLst>
        </pc:spChg>
      </pc:sldChg>
      <pc:sldChg chg="add">
        <pc:chgData name="hui xu" userId="70b675938bab3b5e" providerId="LiveId" clId="{13294ED0-8F59-BF46-8349-7C4F91C2F736}" dt="2020-08-20T01:23:43.853" v="46"/>
        <pc:sldMkLst>
          <pc:docMk/>
          <pc:sldMk cId="1122083819" sldId="408"/>
        </pc:sldMkLst>
      </pc:sldChg>
      <pc:sldChg chg="add">
        <pc:chgData name="hui xu" userId="70b675938bab3b5e" providerId="LiveId" clId="{13294ED0-8F59-BF46-8349-7C4F91C2F736}" dt="2020-08-20T01:23:43.853" v="46"/>
        <pc:sldMkLst>
          <pc:docMk/>
          <pc:sldMk cId="2583217749" sldId="409"/>
        </pc:sldMkLst>
      </pc:sldChg>
      <pc:sldChg chg="add">
        <pc:chgData name="hui xu" userId="70b675938bab3b5e" providerId="LiveId" clId="{13294ED0-8F59-BF46-8349-7C4F91C2F736}" dt="2020-08-20T01:23:43.853" v="46"/>
        <pc:sldMkLst>
          <pc:docMk/>
          <pc:sldMk cId="3293193577" sldId="410"/>
        </pc:sldMkLst>
      </pc:sldChg>
      <pc:sldChg chg="add">
        <pc:chgData name="hui xu" userId="70b675938bab3b5e" providerId="LiveId" clId="{13294ED0-8F59-BF46-8349-7C4F91C2F736}" dt="2020-08-20T01:23:43.853" v="46"/>
        <pc:sldMkLst>
          <pc:docMk/>
          <pc:sldMk cId="1325211948" sldId="411"/>
        </pc:sldMkLst>
      </pc:sldChg>
      <pc:sldChg chg="modSp add mod">
        <pc:chgData name="hui xu" userId="70b675938bab3b5e" providerId="LiveId" clId="{13294ED0-8F59-BF46-8349-7C4F91C2F736}" dt="2020-08-20T01:23:45.261" v="83" actId="27636"/>
        <pc:sldMkLst>
          <pc:docMk/>
          <pc:sldMk cId="3861057660" sldId="412"/>
        </pc:sldMkLst>
        <pc:spChg chg="mod">
          <ac:chgData name="hui xu" userId="70b675938bab3b5e" providerId="LiveId" clId="{13294ED0-8F59-BF46-8349-7C4F91C2F736}" dt="2020-08-20T01:23:45.261" v="83" actId="27636"/>
          <ac:spMkLst>
            <pc:docMk/>
            <pc:sldMk cId="3861057660" sldId="412"/>
            <ac:spMk id="3" creationId="{00000000-0000-0000-0000-000000000000}"/>
          </ac:spMkLst>
        </pc:spChg>
      </pc:sldChg>
      <pc:sldChg chg="add">
        <pc:chgData name="hui xu" userId="70b675938bab3b5e" providerId="LiveId" clId="{13294ED0-8F59-BF46-8349-7C4F91C2F736}" dt="2020-08-20T01:23:43.853" v="46"/>
        <pc:sldMkLst>
          <pc:docMk/>
          <pc:sldMk cId="2215581487" sldId="413"/>
        </pc:sldMkLst>
      </pc:sldChg>
      <pc:sldChg chg="add">
        <pc:chgData name="hui xu" userId="70b675938bab3b5e" providerId="LiveId" clId="{13294ED0-8F59-BF46-8349-7C4F91C2F736}" dt="2020-08-20T01:23:43.853" v="46"/>
        <pc:sldMkLst>
          <pc:docMk/>
          <pc:sldMk cId="812900244" sldId="414"/>
        </pc:sldMkLst>
      </pc:sldChg>
      <pc:sldChg chg="add">
        <pc:chgData name="hui xu" userId="70b675938bab3b5e" providerId="LiveId" clId="{13294ED0-8F59-BF46-8349-7C4F91C2F736}" dt="2020-08-20T01:23:43.853" v="46"/>
        <pc:sldMkLst>
          <pc:docMk/>
          <pc:sldMk cId="4004641757" sldId="415"/>
        </pc:sldMkLst>
      </pc:sldChg>
      <pc:sldChg chg="modSp add mod">
        <pc:chgData name="hui xu" userId="70b675938bab3b5e" providerId="LiveId" clId="{13294ED0-8F59-BF46-8349-7C4F91C2F736}" dt="2020-08-20T01:23:44.950" v="81" actId="27636"/>
        <pc:sldMkLst>
          <pc:docMk/>
          <pc:sldMk cId="331488274" sldId="416"/>
        </pc:sldMkLst>
        <pc:spChg chg="mod">
          <ac:chgData name="hui xu" userId="70b675938bab3b5e" providerId="LiveId" clId="{13294ED0-8F59-BF46-8349-7C4F91C2F736}" dt="2020-08-20T01:23:44.950" v="81" actId="27636"/>
          <ac:spMkLst>
            <pc:docMk/>
            <pc:sldMk cId="331488274" sldId="416"/>
            <ac:spMk id="3" creationId="{00000000-0000-0000-0000-000000000000}"/>
          </ac:spMkLst>
        </pc:spChg>
      </pc:sldChg>
      <pc:sldChg chg="modSp add mod">
        <pc:chgData name="hui xu" userId="70b675938bab3b5e" providerId="LiveId" clId="{13294ED0-8F59-BF46-8349-7C4F91C2F736}" dt="2020-08-20T01:23:45.229" v="82" actId="27636"/>
        <pc:sldMkLst>
          <pc:docMk/>
          <pc:sldMk cId="2516556685" sldId="417"/>
        </pc:sldMkLst>
        <pc:spChg chg="mod">
          <ac:chgData name="hui xu" userId="70b675938bab3b5e" providerId="LiveId" clId="{13294ED0-8F59-BF46-8349-7C4F91C2F736}" dt="2020-08-20T01:23:45.229" v="82" actId="27636"/>
          <ac:spMkLst>
            <pc:docMk/>
            <pc:sldMk cId="2516556685" sldId="417"/>
            <ac:spMk id="3" creationId="{00000000-0000-0000-0000-000000000000}"/>
          </ac:spMkLst>
        </pc:spChg>
      </pc:sldChg>
      <pc:sldChg chg="modSp add mod">
        <pc:chgData name="hui xu" userId="70b675938bab3b5e" providerId="LiveId" clId="{13294ED0-8F59-BF46-8349-7C4F91C2F736}" dt="2020-08-20T01:23:45.398" v="88" actId="27636"/>
        <pc:sldMkLst>
          <pc:docMk/>
          <pc:sldMk cId="3718927" sldId="418"/>
        </pc:sldMkLst>
        <pc:spChg chg="mod">
          <ac:chgData name="hui xu" userId="70b675938bab3b5e" providerId="LiveId" clId="{13294ED0-8F59-BF46-8349-7C4F91C2F736}" dt="2020-08-20T01:23:45.371" v="87" actId="27636"/>
          <ac:spMkLst>
            <pc:docMk/>
            <pc:sldMk cId="3718927" sldId="418"/>
            <ac:spMk id="2" creationId="{00000000-0000-0000-0000-000000000000}"/>
          </ac:spMkLst>
        </pc:spChg>
        <pc:spChg chg="mod">
          <ac:chgData name="hui xu" userId="70b675938bab3b5e" providerId="LiveId" clId="{13294ED0-8F59-BF46-8349-7C4F91C2F736}" dt="2020-08-20T01:23:45.398" v="88" actId="27636"/>
          <ac:spMkLst>
            <pc:docMk/>
            <pc:sldMk cId="3718927" sldId="418"/>
            <ac:spMk id="3" creationId="{00000000-0000-0000-0000-000000000000}"/>
          </ac:spMkLst>
        </pc:spChg>
      </pc:sldChg>
      <pc:sldChg chg="add">
        <pc:chgData name="hui xu" userId="70b675938bab3b5e" providerId="LiveId" clId="{13294ED0-8F59-BF46-8349-7C4F91C2F736}" dt="2020-08-20T01:23:43.853" v="46"/>
        <pc:sldMkLst>
          <pc:docMk/>
          <pc:sldMk cId="3784116074" sldId="419"/>
        </pc:sldMkLst>
      </pc:sldChg>
      <pc:sldChg chg="modSp add mod">
        <pc:chgData name="hui xu" userId="70b675938bab3b5e" providerId="LiveId" clId="{13294ED0-8F59-BF46-8349-7C4F91C2F736}" dt="2020-08-20T01:23:45.359" v="86" actId="27636"/>
        <pc:sldMkLst>
          <pc:docMk/>
          <pc:sldMk cId="1007205613" sldId="420"/>
        </pc:sldMkLst>
        <pc:spChg chg="mod">
          <ac:chgData name="hui xu" userId="70b675938bab3b5e" providerId="LiveId" clId="{13294ED0-8F59-BF46-8349-7C4F91C2F736}" dt="2020-08-20T01:23:45.359" v="86" actId="27636"/>
          <ac:spMkLst>
            <pc:docMk/>
            <pc:sldMk cId="1007205613" sldId="420"/>
            <ac:spMk id="3" creationId="{00000000-0000-0000-0000-000000000000}"/>
          </ac:spMkLst>
        </pc:spChg>
      </pc:sldChg>
      <pc:sldChg chg="add">
        <pc:chgData name="hui xu" userId="70b675938bab3b5e" providerId="LiveId" clId="{13294ED0-8F59-BF46-8349-7C4F91C2F736}" dt="2020-08-20T01:23:43.853" v="46"/>
        <pc:sldMkLst>
          <pc:docMk/>
          <pc:sldMk cId="3635443284" sldId="421"/>
        </pc:sldMkLst>
      </pc:sldChg>
      <pc:sldChg chg="add">
        <pc:chgData name="hui xu" userId="70b675938bab3b5e" providerId="LiveId" clId="{13294ED0-8F59-BF46-8349-7C4F91C2F736}" dt="2020-08-20T01:23:43.853" v="46"/>
        <pc:sldMkLst>
          <pc:docMk/>
          <pc:sldMk cId="2941657958" sldId="422"/>
        </pc:sldMkLst>
      </pc:sldChg>
      <pc:sldChg chg="add">
        <pc:chgData name="hui xu" userId="70b675938bab3b5e" providerId="LiveId" clId="{13294ED0-8F59-BF46-8349-7C4F91C2F736}" dt="2020-08-20T01:23:43.853" v="46"/>
        <pc:sldMkLst>
          <pc:docMk/>
          <pc:sldMk cId="2705909308" sldId="423"/>
        </pc:sldMkLst>
      </pc:sldChg>
      <pc:sldChg chg="add">
        <pc:chgData name="hui xu" userId="70b675938bab3b5e" providerId="LiveId" clId="{13294ED0-8F59-BF46-8349-7C4F91C2F736}" dt="2020-08-20T01:23:43.853" v="46"/>
        <pc:sldMkLst>
          <pc:docMk/>
          <pc:sldMk cId="851453354" sldId="424"/>
        </pc:sldMkLst>
      </pc:sldChg>
      <pc:sldChg chg="add">
        <pc:chgData name="hui xu" userId="70b675938bab3b5e" providerId="LiveId" clId="{13294ED0-8F59-BF46-8349-7C4F91C2F736}" dt="2020-08-20T01:23:43.853" v="46"/>
        <pc:sldMkLst>
          <pc:docMk/>
          <pc:sldMk cId="4267070549" sldId="425"/>
        </pc:sldMkLst>
      </pc:sldChg>
      <pc:sldChg chg="modSp mod">
        <pc:chgData name="hui xu" userId="70b675938bab3b5e" providerId="LiveId" clId="{13294ED0-8F59-BF46-8349-7C4F91C2F736}" dt="2020-08-20T01:23:22.871" v="18" actId="27636"/>
        <pc:sldMkLst>
          <pc:docMk/>
          <pc:sldMk cId="628159536" sldId="440"/>
        </pc:sldMkLst>
        <pc:spChg chg="mod">
          <ac:chgData name="hui xu" userId="70b675938bab3b5e" providerId="LiveId" clId="{13294ED0-8F59-BF46-8349-7C4F91C2F736}" dt="2020-08-20T01:23:22.871" v="18" actId="27636"/>
          <ac:spMkLst>
            <pc:docMk/>
            <pc:sldMk cId="628159536" sldId="440"/>
            <ac:spMk id="2" creationId="{4950BAC3-DB9E-4F56-9632-0D9564AEDBF9}"/>
          </ac:spMkLst>
        </pc:spChg>
      </pc:sldChg>
    </pc:docChg>
  </pc:docChgLst>
  <pc:docChgLst>
    <pc:chgData name="hui xu" userId="70b675938bab3b5e" providerId="LiveId" clId="{5F698444-98B0-4359-8297-EF735596C2AE}"/>
    <pc:docChg chg="undo custSel delSld modSld">
      <pc:chgData name="hui xu" userId="70b675938bab3b5e" providerId="LiveId" clId="{5F698444-98B0-4359-8297-EF735596C2AE}" dt="2020-09-06T06:01:56.552" v="3295" actId="21"/>
      <pc:docMkLst>
        <pc:docMk/>
      </pc:docMkLst>
      <pc:sldChg chg="addSp delSp modSp mod">
        <pc:chgData name="hui xu" userId="70b675938bab3b5e" providerId="LiveId" clId="{5F698444-98B0-4359-8297-EF735596C2AE}" dt="2020-09-06T04:49:48.201" v="2338" actId="21"/>
        <pc:sldMkLst>
          <pc:docMk/>
          <pc:sldMk cId="2484342377" sldId="258"/>
        </pc:sldMkLst>
        <pc:spChg chg="add mod">
          <ac:chgData name="hui xu" userId="70b675938bab3b5e" providerId="LiveId" clId="{5F698444-98B0-4359-8297-EF735596C2AE}" dt="2020-09-06T04:49:40.297" v="2336" actId="1076"/>
          <ac:spMkLst>
            <pc:docMk/>
            <pc:sldMk cId="2484342377" sldId="258"/>
            <ac:spMk id="2" creationId="{8DC662D7-25BC-49F6-ADC2-669BFD232D7B}"/>
          </ac:spMkLst>
        </pc:spChg>
        <pc:spChg chg="mod">
          <ac:chgData name="hui xu" userId="70b675938bab3b5e" providerId="LiveId" clId="{5F698444-98B0-4359-8297-EF735596C2AE}" dt="2020-09-06T03:53:12.867" v="1542" actId="20577"/>
          <ac:spMkLst>
            <pc:docMk/>
            <pc:sldMk cId="2484342377" sldId="258"/>
            <ac:spMk id="4" creationId="{00000000-0000-0000-0000-000000000000}"/>
          </ac:spMkLst>
        </pc:spChg>
        <pc:spChg chg="del">
          <ac:chgData name="hui xu" userId="70b675938bab3b5e" providerId="LiveId" clId="{5F698444-98B0-4359-8297-EF735596C2AE}" dt="2020-09-06T04:49:44.702" v="2337" actId="21"/>
          <ac:spMkLst>
            <pc:docMk/>
            <pc:sldMk cId="2484342377" sldId="258"/>
            <ac:spMk id="5" creationId="{00000000-0000-0000-0000-000000000000}"/>
          </ac:spMkLst>
        </pc:spChg>
        <pc:spChg chg="add del mod">
          <ac:chgData name="hui xu" userId="70b675938bab3b5e" providerId="LiveId" clId="{5F698444-98B0-4359-8297-EF735596C2AE}" dt="2020-09-06T04:49:48.201" v="2338" actId="21"/>
          <ac:spMkLst>
            <pc:docMk/>
            <pc:sldMk cId="2484342377" sldId="258"/>
            <ac:spMk id="7" creationId="{8679DBD5-2691-4FBC-B12B-9FA08EA9088B}"/>
          </ac:spMkLst>
        </pc:spChg>
      </pc:sldChg>
      <pc:sldChg chg="modSp mod modAnim">
        <pc:chgData name="hui xu" userId="70b675938bab3b5e" providerId="LiveId" clId="{5F698444-98B0-4359-8297-EF735596C2AE}" dt="2020-09-05T06:44:36.484" v="184" actId="20577"/>
        <pc:sldMkLst>
          <pc:docMk/>
          <pc:sldMk cId="2817086282" sldId="336"/>
        </pc:sldMkLst>
        <pc:spChg chg="mod">
          <ac:chgData name="hui xu" userId="70b675938bab3b5e" providerId="LiveId" clId="{5F698444-98B0-4359-8297-EF735596C2AE}" dt="2020-09-05T06:44:36.484" v="184" actId="20577"/>
          <ac:spMkLst>
            <pc:docMk/>
            <pc:sldMk cId="2817086282" sldId="336"/>
            <ac:spMk id="2" creationId="{00000000-0000-0000-0000-000000000000}"/>
          </ac:spMkLst>
        </pc:spChg>
        <pc:spChg chg="mod">
          <ac:chgData name="hui xu" userId="70b675938bab3b5e" providerId="LiveId" clId="{5F698444-98B0-4359-8297-EF735596C2AE}" dt="2020-09-05T06:44:20.489" v="168" actId="20577"/>
          <ac:spMkLst>
            <pc:docMk/>
            <pc:sldMk cId="2817086282" sldId="336"/>
            <ac:spMk id="3" creationId="{00000000-0000-0000-0000-000000000000}"/>
          </ac:spMkLst>
        </pc:spChg>
      </pc:sldChg>
      <pc:sldChg chg="modSp mod">
        <pc:chgData name="hui xu" userId="70b675938bab3b5e" providerId="LiveId" clId="{5F698444-98B0-4359-8297-EF735596C2AE}" dt="2020-09-05T07:44:23.900" v="1414" actId="2711"/>
        <pc:sldMkLst>
          <pc:docMk/>
          <pc:sldMk cId="746411483" sldId="337"/>
        </pc:sldMkLst>
        <pc:spChg chg="mod">
          <ac:chgData name="hui xu" userId="70b675938bab3b5e" providerId="LiveId" clId="{5F698444-98B0-4359-8297-EF735596C2AE}" dt="2020-09-05T07:42:52.588" v="1405"/>
          <ac:spMkLst>
            <pc:docMk/>
            <pc:sldMk cId="746411483" sldId="337"/>
            <ac:spMk id="4" creationId="{00000000-0000-0000-0000-000000000000}"/>
          </ac:spMkLst>
        </pc:spChg>
        <pc:spChg chg="mod">
          <ac:chgData name="hui xu" userId="70b675938bab3b5e" providerId="LiveId" clId="{5F698444-98B0-4359-8297-EF735596C2AE}" dt="2020-09-05T07:44:23.900" v="1414" actId="2711"/>
          <ac:spMkLst>
            <pc:docMk/>
            <pc:sldMk cId="746411483" sldId="337"/>
            <ac:spMk id="12" creationId="{00000000-0000-0000-0000-000000000000}"/>
          </ac:spMkLst>
        </pc:spChg>
      </pc:sldChg>
      <pc:sldChg chg="addSp delSp modSp mod">
        <pc:chgData name="hui xu" userId="70b675938bab3b5e" providerId="LiveId" clId="{5F698444-98B0-4359-8297-EF735596C2AE}" dt="2020-09-06T04:49:34.802" v="2334" actId="21"/>
        <pc:sldMkLst>
          <pc:docMk/>
          <pc:sldMk cId="3039655775" sldId="338"/>
        </pc:sldMkLst>
        <pc:spChg chg="mod">
          <ac:chgData name="hui xu" userId="70b675938bab3b5e" providerId="LiveId" clId="{5F698444-98B0-4359-8297-EF735596C2AE}" dt="2020-09-06T04:41:21.261" v="2281" actId="108"/>
          <ac:spMkLst>
            <pc:docMk/>
            <pc:sldMk cId="3039655775" sldId="338"/>
            <ac:spMk id="4" creationId="{00000000-0000-0000-0000-000000000000}"/>
          </ac:spMkLst>
        </pc:spChg>
        <pc:spChg chg="mod">
          <ac:chgData name="hui xu" userId="70b675938bab3b5e" providerId="LiveId" clId="{5F698444-98B0-4359-8297-EF735596C2AE}" dt="2020-09-05T07:16:21.538" v="873" actId="20577"/>
          <ac:spMkLst>
            <pc:docMk/>
            <pc:sldMk cId="3039655775" sldId="338"/>
            <ac:spMk id="5" creationId="{00000000-0000-0000-0000-000000000000}"/>
          </ac:spMkLst>
        </pc:spChg>
        <pc:spChg chg="add del mod">
          <ac:chgData name="hui xu" userId="70b675938bab3b5e" providerId="LiveId" clId="{5F698444-98B0-4359-8297-EF735596C2AE}" dt="2020-09-06T04:49:34.802" v="2334" actId="21"/>
          <ac:spMkLst>
            <pc:docMk/>
            <pc:sldMk cId="3039655775" sldId="338"/>
            <ac:spMk id="6" creationId="{DA381D5C-6CF5-4937-8205-7A699F12190B}"/>
          </ac:spMkLst>
        </pc:spChg>
      </pc:sldChg>
      <pc:sldChg chg="modSp mod">
        <pc:chgData name="hui xu" userId="70b675938bab3b5e" providerId="LiveId" clId="{5F698444-98B0-4359-8297-EF735596C2AE}" dt="2020-09-05T07:23:13.148" v="1046" actId="2711"/>
        <pc:sldMkLst>
          <pc:docMk/>
          <pc:sldMk cId="3375125351" sldId="339"/>
        </pc:sldMkLst>
        <pc:spChg chg="mod">
          <ac:chgData name="hui xu" userId="70b675938bab3b5e" providerId="LiveId" clId="{5F698444-98B0-4359-8297-EF735596C2AE}" dt="2020-09-05T07:16:47.398" v="876"/>
          <ac:spMkLst>
            <pc:docMk/>
            <pc:sldMk cId="3375125351" sldId="339"/>
            <ac:spMk id="2" creationId="{00000000-0000-0000-0000-000000000000}"/>
          </ac:spMkLst>
        </pc:spChg>
        <pc:spChg chg="mod">
          <ac:chgData name="hui xu" userId="70b675938bab3b5e" providerId="LiveId" clId="{5F698444-98B0-4359-8297-EF735596C2AE}" dt="2020-09-05T07:23:07.417" v="1044"/>
          <ac:spMkLst>
            <pc:docMk/>
            <pc:sldMk cId="3375125351" sldId="339"/>
            <ac:spMk id="3" creationId="{00000000-0000-0000-0000-000000000000}"/>
          </ac:spMkLst>
        </pc:spChg>
        <pc:spChg chg="mod">
          <ac:chgData name="hui xu" userId="70b675938bab3b5e" providerId="LiveId" clId="{5F698444-98B0-4359-8297-EF735596C2AE}" dt="2020-09-05T07:23:13.148" v="1046" actId="2711"/>
          <ac:spMkLst>
            <pc:docMk/>
            <pc:sldMk cId="3375125351" sldId="339"/>
            <ac:spMk id="4" creationId="{00000000-0000-0000-0000-000000000000}"/>
          </ac:spMkLst>
        </pc:spChg>
      </pc:sldChg>
      <pc:sldChg chg="addSp delSp modSp mod">
        <pc:chgData name="hui xu" userId="70b675938bab3b5e" providerId="LiveId" clId="{5F698444-98B0-4359-8297-EF735596C2AE}" dt="2020-09-06T04:51:43.549" v="2378"/>
        <pc:sldMkLst>
          <pc:docMk/>
          <pc:sldMk cId="1806017031" sldId="340"/>
        </pc:sldMkLst>
        <pc:spChg chg="add mod">
          <ac:chgData name="hui xu" userId="70b675938bab3b5e" providerId="LiveId" clId="{5F698444-98B0-4359-8297-EF735596C2AE}" dt="2020-09-06T04:50:08.016" v="2339" actId="21"/>
          <ac:spMkLst>
            <pc:docMk/>
            <pc:sldMk cId="1806017031" sldId="340"/>
            <ac:spMk id="3" creationId="{6DE905AA-6AD0-457C-B008-3A3350012DC2}"/>
          </ac:spMkLst>
        </pc:spChg>
        <pc:spChg chg="mod">
          <ac:chgData name="hui xu" userId="70b675938bab3b5e" providerId="LiveId" clId="{5F698444-98B0-4359-8297-EF735596C2AE}" dt="2020-09-06T04:51:43.549" v="2378"/>
          <ac:spMkLst>
            <pc:docMk/>
            <pc:sldMk cId="1806017031" sldId="340"/>
            <ac:spMk id="4" creationId="{00000000-0000-0000-0000-000000000000}"/>
          </ac:spMkLst>
        </pc:spChg>
        <pc:spChg chg="del">
          <ac:chgData name="hui xu" userId="70b675938bab3b5e" providerId="LiveId" clId="{5F698444-98B0-4359-8297-EF735596C2AE}" dt="2020-09-06T04:50:08.016" v="2339" actId="21"/>
          <ac:spMkLst>
            <pc:docMk/>
            <pc:sldMk cId="1806017031" sldId="340"/>
            <ac:spMk id="5" creationId="{00000000-0000-0000-0000-000000000000}"/>
          </ac:spMkLst>
        </pc:spChg>
        <pc:spChg chg="add mod">
          <ac:chgData name="hui xu" userId="70b675938bab3b5e" providerId="LiveId" clId="{5F698444-98B0-4359-8297-EF735596C2AE}" dt="2020-09-06T04:51:02.164" v="2368" actId="20577"/>
          <ac:spMkLst>
            <pc:docMk/>
            <pc:sldMk cId="1806017031" sldId="340"/>
            <ac:spMk id="7" creationId="{C49C764F-FD20-47C7-8BAC-7F77A64F65CE}"/>
          </ac:spMkLst>
        </pc:spChg>
      </pc:sldChg>
      <pc:sldChg chg="addSp delSp modSp mod">
        <pc:chgData name="hui xu" userId="70b675938bab3b5e" providerId="LiveId" clId="{5F698444-98B0-4359-8297-EF735596C2AE}" dt="2020-09-06T05:33:57.430" v="2725" actId="20577"/>
        <pc:sldMkLst>
          <pc:docMk/>
          <pc:sldMk cId="3145293727" sldId="341"/>
        </pc:sldMkLst>
        <pc:spChg chg="add mod">
          <ac:chgData name="hui xu" userId="70b675938bab3b5e" providerId="LiveId" clId="{5F698444-98B0-4359-8297-EF735596C2AE}" dt="2020-09-05T07:49:38.490" v="1539" actId="21"/>
          <ac:spMkLst>
            <pc:docMk/>
            <pc:sldMk cId="3145293727" sldId="341"/>
            <ac:spMk id="3" creationId="{9B6E07AE-402C-4C1D-8914-5C7E9CC38326}"/>
          </ac:spMkLst>
        </pc:spChg>
        <pc:spChg chg="mod">
          <ac:chgData name="hui xu" userId="70b675938bab3b5e" providerId="LiveId" clId="{5F698444-98B0-4359-8297-EF735596C2AE}" dt="2020-09-06T04:52:48.661" v="2385" actId="20577"/>
          <ac:spMkLst>
            <pc:docMk/>
            <pc:sldMk cId="3145293727" sldId="341"/>
            <ac:spMk id="4" creationId="{00000000-0000-0000-0000-000000000000}"/>
          </ac:spMkLst>
        </pc:spChg>
        <pc:spChg chg="del">
          <ac:chgData name="hui xu" userId="70b675938bab3b5e" providerId="LiveId" clId="{5F698444-98B0-4359-8297-EF735596C2AE}" dt="2020-09-05T07:49:38.490" v="1539" actId="21"/>
          <ac:spMkLst>
            <pc:docMk/>
            <pc:sldMk cId="3145293727" sldId="341"/>
            <ac:spMk id="5" creationId="{00000000-0000-0000-0000-000000000000}"/>
          </ac:spMkLst>
        </pc:spChg>
        <pc:spChg chg="add mod">
          <ac:chgData name="hui xu" userId="70b675938bab3b5e" providerId="LiveId" clId="{5F698444-98B0-4359-8297-EF735596C2AE}" dt="2020-09-06T05:33:57.430" v="2725" actId="20577"/>
          <ac:spMkLst>
            <pc:docMk/>
            <pc:sldMk cId="3145293727" sldId="341"/>
            <ac:spMk id="5" creationId="{D04C11E3-8419-4D02-A7E3-B97368630018}"/>
          </ac:spMkLst>
        </pc:spChg>
      </pc:sldChg>
      <pc:sldChg chg="addSp delSp modSp mod">
        <pc:chgData name="hui xu" userId="70b675938bab3b5e" providerId="LiveId" clId="{5F698444-98B0-4359-8297-EF735596C2AE}" dt="2020-09-06T06:00:42.612" v="3286" actId="21"/>
        <pc:sldMkLst>
          <pc:docMk/>
          <pc:sldMk cId="2178336126" sldId="342"/>
        </pc:sldMkLst>
        <pc:spChg chg="add">
          <ac:chgData name="hui xu" userId="70b675938bab3b5e" providerId="LiveId" clId="{5F698444-98B0-4359-8297-EF735596C2AE}" dt="2020-09-06T06:00:38.484" v="3284" actId="22"/>
          <ac:spMkLst>
            <pc:docMk/>
            <pc:sldMk cId="2178336126" sldId="342"/>
            <ac:spMk id="2" creationId="{8F4A8E17-8EF0-4D79-953D-79BB0F5DEAAB}"/>
          </ac:spMkLst>
        </pc:spChg>
        <pc:spChg chg="mod">
          <ac:chgData name="hui xu" userId="70b675938bab3b5e" providerId="LiveId" clId="{5F698444-98B0-4359-8297-EF735596C2AE}" dt="2020-09-06T06:00:29.102" v="3282" actId="20577"/>
          <ac:spMkLst>
            <pc:docMk/>
            <pc:sldMk cId="2178336126" sldId="342"/>
            <ac:spMk id="4" creationId="{00000000-0000-0000-0000-000000000000}"/>
          </ac:spMkLst>
        </pc:spChg>
        <pc:spChg chg="del">
          <ac:chgData name="hui xu" userId="70b675938bab3b5e" providerId="LiveId" clId="{5F698444-98B0-4359-8297-EF735596C2AE}" dt="2020-09-06T06:00:40.882" v="3285" actId="21"/>
          <ac:spMkLst>
            <pc:docMk/>
            <pc:sldMk cId="2178336126" sldId="342"/>
            <ac:spMk id="5" creationId="{00000000-0000-0000-0000-000000000000}"/>
          </ac:spMkLst>
        </pc:spChg>
        <pc:spChg chg="add del mod">
          <ac:chgData name="hui xu" userId="70b675938bab3b5e" providerId="LiveId" clId="{5F698444-98B0-4359-8297-EF735596C2AE}" dt="2020-09-06T06:00:42.612" v="3286" actId="21"/>
          <ac:spMkLst>
            <pc:docMk/>
            <pc:sldMk cId="2178336126" sldId="342"/>
            <ac:spMk id="7" creationId="{06FDC230-491D-4A20-A58A-C6107EC93796}"/>
          </ac:spMkLst>
        </pc:spChg>
      </pc:sldChg>
      <pc:sldChg chg="addSp delSp modSp mod">
        <pc:chgData name="hui xu" userId="70b675938bab3b5e" providerId="LiveId" clId="{5F698444-98B0-4359-8297-EF735596C2AE}" dt="2020-09-06T06:01:56.552" v="3295" actId="21"/>
        <pc:sldMkLst>
          <pc:docMk/>
          <pc:sldMk cId="567195907" sldId="343"/>
        </pc:sldMkLst>
        <pc:spChg chg="add mod">
          <ac:chgData name="hui xu" userId="70b675938bab3b5e" providerId="LiveId" clId="{5F698444-98B0-4359-8297-EF735596C2AE}" dt="2020-09-06T06:01:56.552" v="3295" actId="21"/>
          <ac:spMkLst>
            <pc:docMk/>
            <pc:sldMk cId="567195907" sldId="343"/>
            <ac:spMk id="3" creationId="{5330AAC8-4BF1-4976-99B4-175F6D03E6E9}"/>
          </ac:spMkLst>
        </pc:spChg>
        <pc:spChg chg="mod">
          <ac:chgData name="hui xu" userId="70b675938bab3b5e" providerId="LiveId" clId="{5F698444-98B0-4359-8297-EF735596C2AE}" dt="2020-09-06T06:01:21.612" v="3294"/>
          <ac:spMkLst>
            <pc:docMk/>
            <pc:sldMk cId="567195907" sldId="343"/>
            <ac:spMk id="4" creationId="{00000000-0000-0000-0000-000000000000}"/>
          </ac:spMkLst>
        </pc:spChg>
        <pc:spChg chg="del">
          <ac:chgData name="hui xu" userId="70b675938bab3b5e" providerId="LiveId" clId="{5F698444-98B0-4359-8297-EF735596C2AE}" dt="2020-09-06T06:01:56.552" v="3295" actId="21"/>
          <ac:spMkLst>
            <pc:docMk/>
            <pc:sldMk cId="567195907" sldId="343"/>
            <ac:spMk id="5" creationId="{00000000-0000-0000-0000-000000000000}"/>
          </ac:spMkLst>
        </pc:spChg>
      </pc:sldChg>
      <pc:sldChg chg="modSp mod">
        <pc:chgData name="hui xu" userId="70b675938bab3b5e" providerId="LiveId" clId="{5F698444-98B0-4359-8297-EF735596C2AE}" dt="2020-09-06T05:00:23.028" v="2620" actId="12"/>
        <pc:sldMkLst>
          <pc:docMk/>
          <pc:sldMk cId="687597461" sldId="347"/>
        </pc:sldMkLst>
        <pc:spChg chg="mod">
          <ac:chgData name="hui xu" userId="70b675938bab3b5e" providerId="LiveId" clId="{5F698444-98B0-4359-8297-EF735596C2AE}" dt="2020-09-06T04:58:14.190" v="2564" actId="20577"/>
          <ac:spMkLst>
            <pc:docMk/>
            <pc:sldMk cId="687597461" sldId="347"/>
            <ac:spMk id="3" creationId="{00000000-0000-0000-0000-000000000000}"/>
          </ac:spMkLst>
        </pc:spChg>
        <pc:spChg chg="mod">
          <ac:chgData name="hui xu" userId="70b675938bab3b5e" providerId="LiveId" clId="{5F698444-98B0-4359-8297-EF735596C2AE}" dt="2020-09-06T04:59:08.800" v="2575" actId="113"/>
          <ac:spMkLst>
            <pc:docMk/>
            <pc:sldMk cId="687597461" sldId="347"/>
            <ac:spMk id="67" creationId="{00000000-0000-0000-0000-000000000000}"/>
          </ac:spMkLst>
        </pc:spChg>
        <pc:spChg chg="mod">
          <ac:chgData name="hui xu" userId="70b675938bab3b5e" providerId="LiveId" clId="{5F698444-98B0-4359-8297-EF735596C2AE}" dt="2020-09-06T04:59:37.159" v="2585" actId="404"/>
          <ac:spMkLst>
            <pc:docMk/>
            <pc:sldMk cId="687597461" sldId="347"/>
            <ac:spMk id="70" creationId="{00000000-0000-0000-0000-000000000000}"/>
          </ac:spMkLst>
        </pc:spChg>
        <pc:spChg chg="mod">
          <ac:chgData name="hui xu" userId="70b675938bab3b5e" providerId="LiveId" clId="{5F698444-98B0-4359-8297-EF735596C2AE}" dt="2020-09-06T04:59:32.981" v="2583" actId="404"/>
          <ac:spMkLst>
            <pc:docMk/>
            <pc:sldMk cId="687597461" sldId="347"/>
            <ac:spMk id="73" creationId="{00000000-0000-0000-0000-000000000000}"/>
          </ac:spMkLst>
        </pc:spChg>
        <pc:spChg chg="mod">
          <ac:chgData name="hui xu" userId="70b675938bab3b5e" providerId="LiveId" clId="{5F698444-98B0-4359-8297-EF735596C2AE}" dt="2020-09-06T05:00:23.028" v="2620" actId="12"/>
          <ac:spMkLst>
            <pc:docMk/>
            <pc:sldMk cId="687597461" sldId="347"/>
            <ac:spMk id="78" creationId="{00000000-0000-0000-0000-000000000000}"/>
          </ac:spMkLst>
        </pc:spChg>
      </pc:sldChg>
      <pc:sldChg chg="modSp mod">
        <pc:chgData name="hui xu" userId="70b675938bab3b5e" providerId="LiveId" clId="{5F698444-98B0-4359-8297-EF735596C2AE}" dt="2020-09-06T05:26:13.901" v="2626" actId="20577"/>
        <pc:sldMkLst>
          <pc:docMk/>
          <pc:sldMk cId="3104625128" sldId="348"/>
        </pc:sldMkLst>
        <pc:spChg chg="mod">
          <ac:chgData name="hui xu" userId="70b675938bab3b5e" providerId="LiveId" clId="{5F698444-98B0-4359-8297-EF735596C2AE}" dt="2020-09-06T05:26:13.901" v="2626" actId="20577"/>
          <ac:spMkLst>
            <pc:docMk/>
            <pc:sldMk cId="3104625128" sldId="348"/>
            <ac:spMk id="3" creationId="{00000000-0000-0000-0000-000000000000}"/>
          </ac:spMkLst>
        </pc:spChg>
      </pc:sldChg>
      <pc:sldChg chg="modSp mod">
        <pc:chgData name="hui xu" userId="70b675938bab3b5e" providerId="LiveId" clId="{5F698444-98B0-4359-8297-EF735596C2AE}" dt="2020-09-06T05:30:16.250" v="2681" actId="14100"/>
        <pc:sldMkLst>
          <pc:docMk/>
          <pc:sldMk cId="2215693195" sldId="349"/>
        </pc:sldMkLst>
        <pc:spChg chg="mod">
          <ac:chgData name="hui xu" userId="70b675938bab3b5e" providerId="LiveId" clId="{5F698444-98B0-4359-8297-EF735596C2AE}" dt="2020-09-06T05:27:42.550" v="2636"/>
          <ac:spMkLst>
            <pc:docMk/>
            <pc:sldMk cId="2215693195" sldId="349"/>
            <ac:spMk id="2" creationId="{00000000-0000-0000-0000-000000000000}"/>
          </ac:spMkLst>
        </pc:spChg>
        <pc:spChg chg="mod">
          <ac:chgData name="hui xu" userId="70b675938bab3b5e" providerId="LiveId" clId="{5F698444-98B0-4359-8297-EF735596C2AE}" dt="2020-09-06T05:30:01.030" v="2677"/>
          <ac:spMkLst>
            <pc:docMk/>
            <pc:sldMk cId="2215693195" sldId="349"/>
            <ac:spMk id="114" creationId="{00000000-0000-0000-0000-000000000000}"/>
          </ac:spMkLst>
        </pc:spChg>
        <pc:spChg chg="mod">
          <ac:chgData name="hui xu" userId="70b675938bab3b5e" providerId="LiveId" clId="{5F698444-98B0-4359-8297-EF735596C2AE}" dt="2020-09-06T05:30:16.250" v="2681" actId="14100"/>
          <ac:spMkLst>
            <pc:docMk/>
            <pc:sldMk cId="2215693195" sldId="349"/>
            <ac:spMk id="116" creationId="{00000000-0000-0000-0000-000000000000}"/>
          </ac:spMkLst>
        </pc:spChg>
        <pc:spChg chg="mod">
          <ac:chgData name="hui xu" userId="70b675938bab3b5e" providerId="LiveId" clId="{5F698444-98B0-4359-8297-EF735596C2AE}" dt="2020-09-06T05:29:23.810" v="2651" actId="2711"/>
          <ac:spMkLst>
            <pc:docMk/>
            <pc:sldMk cId="2215693195" sldId="349"/>
            <ac:spMk id="117" creationId="{00000000-0000-0000-0000-000000000000}"/>
          </ac:spMkLst>
        </pc:spChg>
        <pc:grpChg chg="mod">
          <ac:chgData name="hui xu" userId="70b675938bab3b5e" providerId="LiveId" clId="{5F698444-98B0-4359-8297-EF735596C2AE}" dt="2020-09-06T05:30:12.240" v="2680" actId="1076"/>
          <ac:grpSpMkLst>
            <pc:docMk/>
            <pc:sldMk cId="2215693195" sldId="349"/>
            <ac:grpSpMk id="115" creationId="{00000000-0000-0000-0000-000000000000}"/>
          </ac:grpSpMkLst>
        </pc:grpChg>
      </pc:sldChg>
      <pc:sldChg chg="modSp mod">
        <pc:chgData name="hui xu" userId="70b675938bab3b5e" providerId="LiveId" clId="{5F698444-98B0-4359-8297-EF735596C2AE}" dt="2020-09-06T05:31:52.169" v="2689" actId="20577"/>
        <pc:sldMkLst>
          <pc:docMk/>
          <pc:sldMk cId="1490368024" sldId="350"/>
        </pc:sldMkLst>
        <pc:spChg chg="mod">
          <ac:chgData name="hui xu" userId="70b675938bab3b5e" providerId="LiveId" clId="{5F698444-98B0-4359-8297-EF735596C2AE}" dt="2020-09-06T05:31:52.169" v="2689" actId="20577"/>
          <ac:spMkLst>
            <pc:docMk/>
            <pc:sldMk cId="1490368024" sldId="350"/>
            <ac:spMk id="2" creationId="{00000000-0000-0000-0000-000000000000}"/>
          </ac:spMkLst>
        </pc:spChg>
      </pc:sldChg>
      <pc:sldChg chg="modSp mod modAnim chgLayout">
        <pc:chgData name="hui xu" userId="70b675938bab3b5e" providerId="LiveId" clId="{5F698444-98B0-4359-8297-EF735596C2AE}" dt="2020-09-06T05:40:55.571" v="2846" actId="20577"/>
        <pc:sldMkLst>
          <pc:docMk/>
          <pc:sldMk cId="4151896876" sldId="351"/>
        </pc:sldMkLst>
        <pc:spChg chg="mod ord">
          <ac:chgData name="hui xu" userId="70b675938bab3b5e" providerId="LiveId" clId="{5F698444-98B0-4359-8297-EF735596C2AE}" dt="2020-09-06T05:35:22.126" v="2726" actId="700"/>
          <ac:spMkLst>
            <pc:docMk/>
            <pc:sldMk cId="4151896876" sldId="351"/>
            <ac:spMk id="2" creationId="{00000000-0000-0000-0000-000000000000}"/>
          </ac:spMkLst>
        </pc:spChg>
        <pc:spChg chg="mod ord">
          <ac:chgData name="hui xu" userId="70b675938bab3b5e" providerId="LiveId" clId="{5F698444-98B0-4359-8297-EF735596C2AE}" dt="2020-09-06T05:40:55.571" v="2846" actId="20577"/>
          <ac:spMkLst>
            <pc:docMk/>
            <pc:sldMk cId="4151896876" sldId="351"/>
            <ac:spMk id="4" creationId="{00000000-0000-0000-0000-000000000000}"/>
          </ac:spMkLst>
        </pc:spChg>
      </pc:sldChg>
      <pc:sldChg chg="modSp mod">
        <pc:chgData name="hui xu" userId="70b675938bab3b5e" providerId="LiveId" clId="{5F698444-98B0-4359-8297-EF735596C2AE}" dt="2020-09-06T05:45:53.533" v="2911" actId="1076"/>
        <pc:sldMkLst>
          <pc:docMk/>
          <pc:sldMk cId="3647973853" sldId="352"/>
        </pc:sldMkLst>
        <pc:spChg chg="mod">
          <ac:chgData name="hui xu" userId="70b675938bab3b5e" providerId="LiveId" clId="{5F698444-98B0-4359-8297-EF735596C2AE}" dt="2020-09-06T05:42:45.874" v="2874" actId="1076"/>
          <ac:spMkLst>
            <pc:docMk/>
            <pc:sldMk cId="3647973853" sldId="352"/>
            <ac:spMk id="5" creationId="{00000000-0000-0000-0000-000000000000}"/>
          </ac:spMkLst>
        </pc:spChg>
        <pc:spChg chg="mod">
          <ac:chgData name="hui xu" userId="70b675938bab3b5e" providerId="LiveId" clId="{5F698444-98B0-4359-8297-EF735596C2AE}" dt="2020-09-06T05:43:09.574" v="2882" actId="1076"/>
          <ac:spMkLst>
            <pc:docMk/>
            <pc:sldMk cId="3647973853" sldId="352"/>
            <ac:spMk id="7" creationId="{00000000-0000-0000-0000-000000000000}"/>
          </ac:spMkLst>
        </pc:spChg>
        <pc:spChg chg="mod">
          <ac:chgData name="hui xu" userId="70b675938bab3b5e" providerId="LiveId" clId="{5F698444-98B0-4359-8297-EF735596C2AE}" dt="2020-09-06T05:44:01.644" v="2892"/>
          <ac:spMkLst>
            <pc:docMk/>
            <pc:sldMk cId="3647973853" sldId="352"/>
            <ac:spMk id="8" creationId="{00000000-0000-0000-0000-000000000000}"/>
          </ac:spMkLst>
        </pc:spChg>
        <pc:spChg chg="mod">
          <ac:chgData name="hui xu" userId="70b675938bab3b5e" providerId="LiveId" clId="{5F698444-98B0-4359-8297-EF735596C2AE}" dt="2020-09-06T05:44:16.438" v="2898" actId="2711"/>
          <ac:spMkLst>
            <pc:docMk/>
            <pc:sldMk cId="3647973853" sldId="352"/>
            <ac:spMk id="13" creationId="{00000000-0000-0000-0000-000000000000}"/>
          </ac:spMkLst>
        </pc:spChg>
        <pc:spChg chg="mod">
          <ac:chgData name="hui xu" userId="70b675938bab3b5e" providerId="LiveId" clId="{5F698444-98B0-4359-8297-EF735596C2AE}" dt="2020-09-06T05:45:53.533" v="2911" actId="1076"/>
          <ac:spMkLst>
            <pc:docMk/>
            <pc:sldMk cId="3647973853" sldId="352"/>
            <ac:spMk id="14" creationId="{00000000-0000-0000-0000-000000000000}"/>
          </ac:spMkLst>
        </pc:spChg>
      </pc:sldChg>
      <pc:sldChg chg="modSp mod">
        <pc:chgData name="hui xu" userId="70b675938bab3b5e" providerId="LiveId" clId="{5F698444-98B0-4359-8297-EF735596C2AE}" dt="2020-09-06T05:46:53.194" v="2941" actId="1076"/>
        <pc:sldMkLst>
          <pc:docMk/>
          <pc:sldMk cId="1500380834" sldId="353"/>
        </pc:sldMkLst>
        <pc:spChg chg="mod">
          <ac:chgData name="hui xu" userId="70b675938bab3b5e" providerId="LiveId" clId="{5F698444-98B0-4359-8297-EF735596C2AE}" dt="2020-09-06T05:46:06.754" v="2915" actId="20577"/>
          <ac:spMkLst>
            <pc:docMk/>
            <pc:sldMk cId="1500380834" sldId="353"/>
            <ac:spMk id="2" creationId="{00000000-0000-0000-0000-000000000000}"/>
          </ac:spMkLst>
        </pc:spChg>
        <pc:spChg chg="mod">
          <ac:chgData name="hui xu" userId="70b675938bab3b5e" providerId="LiveId" clId="{5F698444-98B0-4359-8297-EF735596C2AE}" dt="2020-09-06T05:46:53.194" v="2941" actId="1076"/>
          <ac:spMkLst>
            <pc:docMk/>
            <pc:sldMk cId="1500380834" sldId="353"/>
            <ac:spMk id="6" creationId="{00000000-0000-0000-0000-000000000000}"/>
          </ac:spMkLst>
        </pc:spChg>
      </pc:sldChg>
      <pc:sldChg chg="modSp mod">
        <pc:chgData name="hui xu" userId="70b675938bab3b5e" providerId="LiveId" clId="{5F698444-98B0-4359-8297-EF735596C2AE}" dt="2020-09-06T05:49:22.553" v="3036" actId="21"/>
        <pc:sldMkLst>
          <pc:docMk/>
          <pc:sldMk cId="2958395488" sldId="354"/>
        </pc:sldMkLst>
        <pc:spChg chg="mod">
          <ac:chgData name="hui xu" userId="70b675938bab3b5e" providerId="LiveId" clId="{5F698444-98B0-4359-8297-EF735596C2AE}" dt="2020-09-06T05:47:07.853" v="2948"/>
          <ac:spMkLst>
            <pc:docMk/>
            <pc:sldMk cId="2958395488" sldId="354"/>
            <ac:spMk id="2" creationId="{00000000-0000-0000-0000-000000000000}"/>
          </ac:spMkLst>
        </pc:spChg>
        <pc:spChg chg="mod">
          <ac:chgData name="hui xu" userId="70b675938bab3b5e" providerId="LiveId" clId="{5F698444-98B0-4359-8297-EF735596C2AE}" dt="2020-09-06T05:47:27.534" v="2970"/>
          <ac:spMkLst>
            <pc:docMk/>
            <pc:sldMk cId="2958395488" sldId="354"/>
            <ac:spMk id="4" creationId="{00000000-0000-0000-0000-000000000000}"/>
          </ac:spMkLst>
        </pc:spChg>
        <pc:spChg chg="mod">
          <ac:chgData name="hui xu" userId="70b675938bab3b5e" providerId="LiveId" clId="{5F698444-98B0-4359-8297-EF735596C2AE}" dt="2020-09-06T05:47:44.754" v="2978" actId="1076"/>
          <ac:spMkLst>
            <pc:docMk/>
            <pc:sldMk cId="2958395488" sldId="354"/>
            <ac:spMk id="9" creationId="{00000000-0000-0000-0000-000000000000}"/>
          </ac:spMkLst>
        </pc:spChg>
        <pc:spChg chg="mod">
          <ac:chgData name="hui xu" userId="70b675938bab3b5e" providerId="LiveId" clId="{5F698444-98B0-4359-8297-EF735596C2AE}" dt="2020-09-06T05:47:57.404" v="2985" actId="1076"/>
          <ac:spMkLst>
            <pc:docMk/>
            <pc:sldMk cId="2958395488" sldId="354"/>
            <ac:spMk id="10" creationId="{00000000-0000-0000-0000-000000000000}"/>
          </ac:spMkLst>
        </pc:spChg>
        <pc:spChg chg="mod">
          <ac:chgData name="hui xu" userId="70b675938bab3b5e" providerId="LiveId" clId="{5F698444-98B0-4359-8297-EF735596C2AE}" dt="2020-09-06T05:49:22.553" v="3036" actId="21"/>
          <ac:spMkLst>
            <pc:docMk/>
            <pc:sldMk cId="2958395488" sldId="354"/>
            <ac:spMk id="11" creationId="{00000000-0000-0000-0000-000000000000}"/>
          </ac:spMkLst>
        </pc:spChg>
      </pc:sldChg>
      <pc:sldChg chg="modSp mod">
        <pc:chgData name="hui xu" userId="70b675938bab3b5e" providerId="LiveId" clId="{5F698444-98B0-4359-8297-EF735596C2AE}" dt="2020-09-06T05:54:34.823" v="3144" actId="20577"/>
        <pc:sldMkLst>
          <pc:docMk/>
          <pc:sldMk cId="1866115356" sldId="355"/>
        </pc:sldMkLst>
        <pc:spChg chg="mod">
          <ac:chgData name="hui xu" userId="70b675938bab3b5e" providerId="LiveId" clId="{5F698444-98B0-4359-8297-EF735596C2AE}" dt="2020-09-06T05:49:52.533" v="3054" actId="20577"/>
          <ac:spMkLst>
            <pc:docMk/>
            <pc:sldMk cId="1866115356" sldId="355"/>
            <ac:spMk id="2" creationId="{00000000-0000-0000-0000-000000000000}"/>
          </ac:spMkLst>
        </pc:spChg>
        <pc:spChg chg="mod">
          <ac:chgData name="hui xu" userId="70b675938bab3b5e" providerId="LiveId" clId="{5F698444-98B0-4359-8297-EF735596C2AE}" dt="2020-09-06T05:54:34.823" v="3144" actId="20577"/>
          <ac:spMkLst>
            <pc:docMk/>
            <pc:sldMk cId="1866115356" sldId="355"/>
            <ac:spMk id="4" creationId="{00000000-0000-0000-0000-000000000000}"/>
          </ac:spMkLst>
        </pc:spChg>
      </pc:sldChg>
      <pc:sldChg chg="modSp mod modAnim chgLayout">
        <pc:chgData name="hui xu" userId="70b675938bab3b5e" providerId="LiveId" clId="{5F698444-98B0-4359-8297-EF735596C2AE}" dt="2020-09-06T05:57:07.192" v="3173" actId="12"/>
        <pc:sldMkLst>
          <pc:docMk/>
          <pc:sldMk cId="3470279277" sldId="356"/>
        </pc:sldMkLst>
        <pc:spChg chg="mod ord">
          <ac:chgData name="hui xu" userId="70b675938bab3b5e" providerId="LiveId" clId="{5F698444-98B0-4359-8297-EF735596C2AE}" dt="2020-09-06T05:56:53.797" v="3170" actId="700"/>
          <ac:spMkLst>
            <pc:docMk/>
            <pc:sldMk cId="3470279277" sldId="356"/>
            <ac:spMk id="2" creationId="{00000000-0000-0000-0000-000000000000}"/>
          </ac:spMkLst>
        </pc:spChg>
        <pc:spChg chg="mod">
          <ac:chgData name="hui xu" userId="70b675938bab3b5e" providerId="LiveId" clId="{5F698444-98B0-4359-8297-EF735596C2AE}" dt="2020-09-06T05:57:07.192" v="3173" actId="12"/>
          <ac:spMkLst>
            <pc:docMk/>
            <pc:sldMk cId="3470279277" sldId="356"/>
            <ac:spMk id="6" creationId="{00000000-0000-0000-0000-000000000000}"/>
          </ac:spMkLst>
        </pc:spChg>
        <pc:picChg chg="mod ord">
          <ac:chgData name="hui xu" userId="70b675938bab3b5e" providerId="LiveId" clId="{5F698444-98B0-4359-8297-EF735596C2AE}" dt="2020-09-06T05:57:01.642" v="3172" actId="1076"/>
          <ac:picMkLst>
            <pc:docMk/>
            <pc:sldMk cId="3470279277" sldId="356"/>
            <ac:picMk id="7" creationId="{00000000-0000-0000-0000-000000000000}"/>
          </ac:picMkLst>
        </pc:picChg>
      </pc:sldChg>
      <pc:sldChg chg="addSp delSp modSp mod chgLayout">
        <pc:chgData name="hui xu" userId="70b675938bab3b5e" providerId="LiveId" clId="{5F698444-98B0-4359-8297-EF735596C2AE}" dt="2020-09-06T06:00:34.902" v="3283" actId="21"/>
        <pc:sldMkLst>
          <pc:docMk/>
          <pc:sldMk cId="2545364413" sldId="357"/>
        </pc:sldMkLst>
        <pc:spChg chg="mod ord">
          <ac:chgData name="hui xu" userId="70b675938bab3b5e" providerId="LiveId" clId="{5F698444-98B0-4359-8297-EF735596C2AE}" dt="2020-09-06T04:46:28.147" v="2333"/>
          <ac:spMkLst>
            <pc:docMk/>
            <pc:sldMk cId="2545364413" sldId="357"/>
            <ac:spMk id="2" creationId="{00000000-0000-0000-0000-000000000000}"/>
          </ac:spMkLst>
        </pc:spChg>
        <pc:spChg chg="mod ord">
          <ac:chgData name="hui xu" userId="70b675938bab3b5e" providerId="LiveId" clId="{5F698444-98B0-4359-8297-EF735596C2AE}" dt="2020-09-06T04:45:27.350" v="2288"/>
          <ac:spMkLst>
            <pc:docMk/>
            <pc:sldMk cId="2545364413" sldId="357"/>
            <ac:spMk id="3" creationId="{00000000-0000-0000-0000-000000000000}"/>
          </ac:spMkLst>
        </pc:spChg>
        <pc:spChg chg="add del mod">
          <ac:chgData name="hui xu" userId="70b675938bab3b5e" providerId="LiveId" clId="{5F698444-98B0-4359-8297-EF735596C2AE}" dt="2020-09-06T06:00:34.902" v="3283" actId="21"/>
          <ac:spMkLst>
            <pc:docMk/>
            <pc:sldMk cId="2545364413" sldId="357"/>
            <ac:spMk id="5" creationId="{4C3CF0D0-6462-4395-826D-64C55F589AB8}"/>
          </ac:spMkLst>
        </pc:spChg>
      </pc:sldChg>
      <pc:sldChg chg="modSp mod">
        <pc:chgData name="hui xu" userId="70b675938bab3b5e" providerId="LiveId" clId="{5F698444-98B0-4359-8297-EF735596C2AE}" dt="2020-09-05T07:08:55.718" v="739"/>
        <pc:sldMkLst>
          <pc:docMk/>
          <pc:sldMk cId="2595876120" sldId="373"/>
        </pc:sldMkLst>
        <pc:spChg chg="mod">
          <ac:chgData name="hui xu" userId="70b675938bab3b5e" providerId="LiveId" clId="{5F698444-98B0-4359-8297-EF735596C2AE}" dt="2020-09-05T07:08:55.718" v="739"/>
          <ac:spMkLst>
            <pc:docMk/>
            <pc:sldMk cId="2595876120" sldId="373"/>
            <ac:spMk id="5" creationId="{00000000-0000-0000-0000-000000000000}"/>
          </ac:spMkLst>
        </pc:spChg>
      </pc:sldChg>
      <pc:sldChg chg="modSp mod">
        <pc:chgData name="hui xu" userId="70b675938bab3b5e" providerId="LiveId" clId="{5F698444-98B0-4359-8297-EF735596C2AE}" dt="2020-09-05T07:24:01.848" v="1052"/>
        <pc:sldMkLst>
          <pc:docMk/>
          <pc:sldMk cId="2793789732" sldId="374"/>
        </pc:sldMkLst>
        <pc:spChg chg="mod">
          <ac:chgData name="hui xu" userId="70b675938bab3b5e" providerId="LiveId" clId="{5F698444-98B0-4359-8297-EF735596C2AE}" dt="2020-09-05T07:24:01.848" v="1052"/>
          <ac:spMkLst>
            <pc:docMk/>
            <pc:sldMk cId="2793789732" sldId="374"/>
            <ac:spMk id="2" creationId="{00000000-0000-0000-0000-000000000000}"/>
          </ac:spMkLst>
        </pc:spChg>
      </pc:sldChg>
      <pc:sldChg chg="modSp mod">
        <pc:chgData name="hui xu" userId="70b675938bab3b5e" providerId="LiveId" clId="{5F698444-98B0-4359-8297-EF735596C2AE}" dt="2020-09-05T07:28:21.382" v="1164" actId="20577"/>
        <pc:sldMkLst>
          <pc:docMk/>
          <pc:sldMk cId="4204988706" sldId="375"/>
        </pc:sldMkLst>
        <pc:spChg chg="mod">
          <ac:chgData name="hui xu" userId="70b675938bab3b5e" providerId="LiveId" clId="{5F698444-98B0-4359-8297-EF735596C2AE}" dt="2020-09-05T07:25:49.132" v="1072"/>
          <ac:spMkLst>
            <pc:docMk/>
            <pc:sldMk cId="4204988706" sldId="375"/>
            <ac:spMk id="2" creationId="{00000000-0000-0000-0000-000000000000}"/>
          </ac:spMkLst>
        </pc:spChg>
        <pc:spChg chg="mod">
          <ac:chgData name="hui xu" userId="70b675938bab3b5e" providerId="LiveId" clId="{5F698444-98B0-4359-8297-EF735596C2AE}" dt="2020-09-05T07:28:21.382" v="1164" actId="20577"/>
          <ac:spMkLst>
            <pc:docMk/>
            <pc:sldMk cId="4204988706" sldId="375"/>
            <ac:spMk id="7" creationId="{00000000-0000-0000-0000-000000000000}"/>
          </ac:spMkLst>
        </pc:spChg>
      </pc:sldChg>
      <pc:sldChg chg="modSp mod">
        <pc:chgData name="hui xu" userId="70b675938bab3b5e" providerId="LiveId" clId="{5F698444-98B0-4359-8297-EF735596C2AE}" dt="2020-09-05T07:28:51.632" v="1179"/>
        <pc:sldMkLst>
          <pc:docMk/>
          <pc:sldMk cId="31292851" sldId="376"/>
        </pc:sldMkLst>
        <pc:spChg chg="mod">
          <ac:chgData name="hui xu" userId="70b675938bab3b5e" providerId="LiveId" clId="{5F698444-98B0-4359-8297-EF735596C2AE}" dt="2020-09-05T07:28:51.632" v="1179"/>
          <ac:spMkLst>
            <pc:docMk/>
            <pc:sldMk cId="31292851" sldId="376"/>
            <ac:spMk id="2" creationId="{00000000-0000-0000-0000-000000000000}"/>
          </ac:spMkLst>
        </pc:spChg>
      </pc:sldChg>
      <pc:sldChg chg="modSp mod">
        <pc:chgData name="hui xu" userId="70b675938bab3b5e" providerId="LiveId" clId="{5F698444-98B0-4359-8297-EF735596C2AE}" dt="2020-09-05T07:33:12.261" v="1248" actId="1076"/>
        <pc:sldMkLst>
          <pc:docMk/>
          <pc:sldMk cId="156507431" sldId="377"/>
        </pc:sldMkLst>
        <pc:spChg chg="mod">
          <ac:chgData name="hui xu" userId="70b675938bab3b5e" providerId="LiveId" clId="{5F698444-98B0-4359-8297-EF735596C2AE}" dt="2020-09-05T07:29:39.162" v="1182"/>
          <ac:spMkLst>
            <pc:docMk/>
            <pc:sldMk cId="156507431" sldId="377"/>
            <ac:spMk id="2" creationId="{00000000-0000-0000-0000-000000000000}"/>
          </ac:spMkLst>
        </pc:spChg>
        <pc:spChg chg="mod">
          <ac:chgData name="hui xu" userId="70b675938bab3b5e" providerId="LiveId" clId="{5F698444-98B0-4359-8297-EF735596C2AE}" dt="2020-09-05T07:33:12.261" v="1248" actId="1076"/>
          <ac:spMkLst>
            <pc:docMk/>
            <pc:sldMk cId="156507431" sldId="377"/>
            <ac:spMk id="13" creationId="{00000000-0000-0000-0000-000000000000}"/>
          </ac:spMkLst>
        </pc:spChg>
        <pc:spChg chg="mod">
          <ac:chgData name="hui xu" userId="70b675938bab3b5e" providerId="LiveId" clId="{5F698444-98B0-4359-8297-EF735596C2AE}" dt="2020-09-05T07:32:10.941" v="1221" actId="14100"/>
          <ac:spMkLst>
            <pc:docMk/>
            <pc:sldMk cId="156507431" sldId="377"/>
            <ac:spMk id="20" creationId="{00000000-0000-0000-0000-000000000000}"/>
          </ac:spMkLst>
        </pc:spChg>
        <pc:spChg chg="mod">
          <ac:chgData name="hui xu" userId="70b675938bab3b5e" providerId="LiveId" clId="{5F698444-98B0-4359-8297-EF735596C2AE}" dt="2020-09-05T07:31:08.030" v="1199"/>
          <ac:spMkLst>
            <pc:docMk/>
            <pc:sldMk cId="156507431" sldId="377"/>
            <ac:spMk id="22" creationId="{00000000-0000-0000-0000-000000000000}"/>
          </ac:spMkLst>
        </pc:spChg>
        <pc:spChg chg="mod">
          <ac:chgData name="hui xu" userId="70b675938bab3b5e" providerId="LiveId" clId="{5F698444-98B0-4359-8297-EF735596C2AE}" dt="2020-09-05T07:32:19.251" v="1227" actId="2711"/>
          <ac:spMkLst>
            <pc:docMk/>
            <pc:sldMk cId="156507431" sldId="377"/>
            <ac:spMk id="25" creationId="{00000000-0000-0000-0000-000000000000}"/>
          </ac:spMkLst>
        </pc:spChg>
        <pc:spChg chg="mod">
          <ac:chgData name="hui xu" userId="70b675938bab3b5e" providerId="LiveId" clId="{5F698444-98B0-4359-8297-EF735596C2AE}" dt="2020-09-05T07:32:28.411" v="1233" actId="2711"/>
          <ac:spMkLst>
            <pc:docMk/>
            <pc:sldMk cId="156507431" sldId="377"/>
            <ac:spMk id="30" creationId="{00000000-0000-0000-0000-000000000000}"/>
          </ac:spMkLst>
        </pc:spChg>
        <pc:spChg chg="mod">
          <ac:chgData name="hui xu" userId="70b675938bab3b5e" providerId="LiveId" clId="{5F698444-98B0-4359-8297-EF735596C2AE}" dt="2020-09-05T07:30:58.572" v="1193" actId="14100"/>
          <ac:spMkLst>
            <pc:docMk/>
            <pc:sldMk cId="156507431" sldId="377"/>
            <ac:spMk id="35" creationId="{00000000-0000-0000-0000-000000000000}"/>
          </ac:spMkLst>
        </pc:spChg>
      </pc:sldChg>
      <pc:sldChg chg="modSp mod">
        <pc:chgData name="hui xu" userId="70b675938bab3b5e" providerId="LiveId" clId="{5F698444-98B0-4359-8297-EF735596C2AE}" dt="2020-09-05T07:36:25.241" v="1325" actId="113"/>
        <pc:sldMkLst>
          <pc:docMk/>
          <pc:sldMk cId="4120687552" sldId="378"/>
        </pc:sldMkLst>
        <pc:spChg chg="mod">
          <ac:chgData name="hui xu" userId="70b675938bab3b5e" providerId="LiveId" clId="{5F698444-98B0-4359-8297-EF735596C2AE}" dt="2020-09-05T07:33:24.191" v="1251"/>
          <ac:spMkLst>
            <pc:docMk/>
            <pc:sldMk cId="4120687552" sldId="378"/>
            <ac:spMk id="2" creationId="{00000000-0000-0000-0000-000000000000}"/>
          </ac:spMkLst>
        </pc:spChg>
        <pc:spChg chg="mod">
          <ac:chgData name="hui xu" userId="70b675938bab3b5e" providerId="LiveId" clId="{5F698444-98B0-4359-8297-EF735596C2AE}" dt="2020-09-05T07:36:25.241" v="1325" actId="113"/>
          <ac:spMkLst>
            <pc:docMk/>
            <pc:sldMk cId="4120687552" sldId="378"/>
            <ac:spMk id="5" creationId="{00000000-0000-0000-0000-000000000000}"/>
          </ac:spMkLst>
        </pc:spChg>
        <pc:spChg chg="mod">
          <ac:chgData name="hui xu" userId="70b675938bab3b5e" providerId="LiveId" clId="{5F698444-98B0-4359-8297-EF735596C2AE}" dt="2020-09-05T07:35:02.991" v="1284" actId="14100"/>
          <ac:spMkLst>
            <pc:docMk/>
            <pc:sldMk cId="4120687552" sldId="378"/>
            <ac:spMk id="6" creationId="{00000000-0000-0000-0000-000000000000}"/>
          </ac:spMkLst>
        </pc:spChg>
        <pc:picChg chg="mod">
          <ac:chgData name="hui xu" userId="70b675938bab3b5e" providerId="LiveId" clId="{5F698444-98B0-4359-8297-EF735596C2AE}" dt="2020-09-05T07:36:01.371" v="1312" actId="1076"/>
          <ac:picMkLst>
            <pc:docMk/>
            <pc:sldMk cId="4120687552" sldId="378"/>
            <ac:picMk id="4" creationId="{00000000-0000-0000-0000-000000000000}"/>
          </ac:picMkLst>
        </pc:picChg>
      </pc:sldChg>
      <pc:sldChg chg="modSp mod">
        <pc:chgData name="hui xu" userId="70b675938bab3b5e" providerId="LiveId" clId="{5F698444-98B0-4359-8297-EF735596C2AE}" dt="2020-09-05T07:37:27.373" v="1340" actId="2711"/>
        <pc:sldMkLst>
          <pc:docMk/>
          <pc:sldMk cId="1032918486" sldId="379"/>
        </pc:sldMkLst>
        <pc:spChg chg="mod">
          <ac:chgData name="hui xu" userId="70b675938bab3b5e" providerId="LiveId" clId="{5F698444-98B0-4359-8297-EF735596C2AE}" dt="2020-09-05T07:37:12.541" v="1330"/>
          <ac:spMkLst>
            <pc:docMk/>
            <pc:sldMk cId="1032918486" sldId="379"/>
            <ac:spMk id="2" creationId="{00000000-0000-0000-0000-000000000000}"/>
          </ac:spMkLst>
        </pc:spChg>
        <pc:spChg chg="mod">
          <ac:chgData name="hui xu" userId="70b675938bab3b5e" providerId="LiveId" clId="{5F698444-98B0-4359-8297-EF735596C2AE}" dt="2020-09-05T07:37:27.373" v="1340" actId="2711"/>
          <ac:spMkLst>
            <pc:docMk/>
            <pc:sldMk cId="1032918486" sldId="379"/>
            <ac:spMk id="5" creationId="{00000000-0000-0000-0000-000000000000}"/>
          </ac:spMkLst>
        </pc:spChg>
      </pc:sldChg>
      <pc:sldChg chg="modSp mod">
        <pc:chgData name="hui xu" userId="70b675938bab3b5e" providerId="LiveId" clId="{5F698444-98B0-4359-8297-EF735596C2AE}" dt="2020-09-05T07:39:09.281" v="1357" actId="2711"/>
        <pc:sldMkLst>
          <pc:docMk/>
          <pc:sldMk cId="3872942693" sldId="380"/>
        </pc:sldMkLst>
        <pc:spChg chg="mod">
          <ac:chgData name="hui xu" userId="70b675938bab3b5e" providerId="LiveId" clId="{5F698444-98B0-4359-8297-EF735596C2AE}" dt="2020-09-05T07:39:09.281" v="1357" actId="2711"/>
          <ac:spMkLst>
            <pc:docMk/>
            <pc:sldMk cId="3872942693" sldId="380"/>
            <ac:spMk id="5" creationId="{00000000-0000-0000-0000-000000000000}"/>
          </ac:spMkLst>
        </pc:spChg>
      </pc:sldChg>
      <pc:sldChg chg="modSp mod">
        <pc:chgData name="hui xu" userId="70b675938bab3b5e" providerId="LiveId" clId="{5F698444-98B0-4359-8297-EF735596C2AE}" dt="2020-09-05T07:48:44.359" v="1533" actId="20577"/>
        <pc:sldMkLst>
          <pc:docMk/>
          <pc:sldMk cId="4230141045" sldId="381"/>
        </pc:sldMkLst>
        <pc:spChg chg="mod">
          <ac:chgData name="hui xu" userId="70b675938bab3b5e" providerId="LiveId" clId="{5F698444-98B0-4359-8297-EF735596C2AE}" dt="2020-09-05T07:45:02.639" v="1422" actId="21"/>
          <ac:spMkLst>
            <pc:docMk/>
            <pc:sldMk cId="4230141045" sldId="381"/>
            <ac:spMk id="2" creationId="{00000000-0000-0000-0000-000000000000}"/>
          </ac:spMkLst>
        </pc:spChg>
        <pc:spChg chg="mod">
          <ac:chgData name="hui xu" userId="70b675938bab3b5e" providerId="LiveId" clId="{5F698444-98B0-4359-8297-EF735596C2AE}" dt="2020-09-05T07:48:44.359" v="1533" actId="20577"/>
          <ac:spMkLst>
            <pc:docMk/>
            <pc:sldMk cId="4230141045" sldId="381"/>
            <ac:spMk id="3" creationId="{00000000-0000-0000-0000-000000000000}"/>
          </ac:spMkLst>
        </pc:spChg>
      </pc:sldChg>
      <pc:sldChg chg="modSp mod">
        <pc:chgData name="hui xu" userId="70b675938bab3b5e" providerId="LiveId" clId="{5F698444-98B0-4359-8297-EF735596C2AE}" dt="2020-09-05T07:42:08.023" v="1397" actId="20577"/>
        <pc:sldMkLst>
          <pc:docMk/>
          <pc:sldMk cId="64378788" sldId="382"/>
        </pc:sldMkLst>
        <pc:spChg chg="mod">
          <ac:chgData name="hui xu" userId="70b675938bab3b5e" providerId="LiveId" clId="{5F698444-98B0-4359-8297-EF735596C2AE}" dt="2020-09-05T07:42:08.023" v="1397" actId="20577"/>
          <ac:spMkLst>
            <pc:docMk/>
            <pc:sldMk cId="64378788" sldId="382"/>
            <ac:spMk id="2" creationId="{00000000-0000-0000-0000-000000000000}"/>
          </ac:spMkLst>
        </pc:spChg>
        <pc:spChg chg="mod">
          <ac:chgData name="hui xu" userId="70b675938bab3b5e" providerId="LiveId" clId="{5F698444-98B0-4359-8297-EF735596C2AE}" dt="2020-09-05T07:40:14.082" v="1379" actId="2711"/>
          <ac:spMkLst>
            <pc:docMk/>
            <pc:sldMk cId="64378788" sldId="382"/>
            <ac:spMk id="5" creationId="{00000000-0000-0000-0000-000000000000}"/>
          </ac:spMkLst>
        </pc:spChg>
        <pc:spChg chg="mod">
          <ac:chgData name="hui xu" userId="70b675938bab3b5e" providerId="LiveId" clId="{5F698444-98B0-4359-8297-EF735596C2AE}" dt="2020-09-05T07:41:24.512" v="1393" actId="14100"/>
          <ac:spMkLst>
            <pc:docMk/>
            <pc:sldMk cId="64378788" sldId="382"/>
            <ac:spMk id="6" creationId="{00000000-0000-0000-0000-000000000000}"/>
          </ac:spMkLst>
        </pc:spChg>
        <pc:spChg chg="mod">
          <ac:chgData name="hui xu" userId="70b675938bab3b5e" providerId="LiveId" clId="{5F698444-98B0-4359-8297-EF735596C2AE}" dt="2020-09-05T07:41:17.962" v="1392" actId="1035"/>
          <ac:spMkLst>
            <pc:docMk/>
            <pc:sldMk cId="64378788" sldId="382"/>
            <ac:spMk id="7" creationId="{00000000-0000-0000-0000-000000000000}"/>
          </ac:spMkLst>
        </pc:spChg>
      </pc:sldChg>
      <pc:sldChg chg="modSp mod modAnim">
        <pc:chgData name="hui xu" userId="70b675938bab3b5e" providerId="LiveId" clId="{5F698444-98B0-4359-8297-EF735596C2AE}" dt="2020-09-05T06:49:05.139" v="338" actId="20577"/>
        <pc:sldMkLst>
          <pc:docMk/>
          <pc:sldMk cId="1918479485" sldId="383"/>
        </pc:sldMkLst>
        <pc:spChg chg="mod">
          <ac:chgData name="hui xu" userId="70b675938bab3b5e" providerId="LiveId" clId="{5F698444-98B0-4359-8297-EF735596C2AE}" dt="2020-09-05T06:44:51.921" v="201" actId="20577"/>
          <ac:spMkLst>
            <pc:docMk/>
            <pc:sldMk cId="1918479485" sldId="383"/>
            <ac:spMk id="2" creationId="{00000000-0000-0000-0000-000000000000}"/>
          </ac:spMkLst>
        </pc:spChg>
        <pc:spChg chg="mod">
          <ac:chgData name="hui xu" userId="70b675938bab3b5e" providerId="LiveId" clId="{5F698444-98B0-4359-8297-EF735596C2AE}" dt="2020-09-05T06:49:05.139" v="338" actId="20577"/>
          <ac:spMkLst>
            <pc:docMk/>
            <pc:sldMk cId="1918479485" sldId="383"/>
            <ac:spMk id="3" creationId="{00000000-0000-0000-0000-000000000000}"/>
          </ac:spMkLst>
        </pc:spChg>
      </pc:sldChg>
      <pc:sldChg chg="modSp mod modAnim">
        <pc:chgData name="hui xu" userId="70b675938bab3b5e" providerId="LiveId" clId="{5F698444-98B0-4359-8297-EF735596C2AE}" dt="2020-09-05T06:57:14.196" v="558" actId="27636"/>
        <pc:sldMkLst>
          <pc:docMk/>
          <pc:sldMk cId="36527431" sldId="384"/>
        </pc:sldMkLst>
        <pc:spChg chg="mod">
          <ac:chgData name="hui xu" userId="70b675938bab3b5e" providerId="LiveId" clId="{5F698444-98B0-4359-8297-EF735596C2AE}" dt="2020-09-05T06:49:28.992" v="343"/>
          <ac:spMkLst>
            <pc:docMk/>
            <pc:sldMk cId="36527431" sldId="384"/>
            <ac:spMk id="2" creationId="{00000000-0000-0000-0000-000000000000}"/>
          </ac:spMkLst>
        </pc:spChg>
        <pc:spChg chg="mod">
          <ac:chgData name="hui xu" userId="70b675938bab3b5e" providerId="LiveId" clId="{5F698444-98B0-4359-8297-EF735596C2AE}" dt="2020-09-05T06:52:32.690" v="452"/>
          <ac:spMkLst>
            <pc:docMk/>
            <pc:sldMk cId="36527431" sldId="384"/>
            <ac:spMk id="3" creationId="{00000000-0000-0000-0000-000000000000}"/>
          </ac:spMkLst>
        </pc:spChg>
        <pc:spChg chg="mod">
          <ac:chgData name="hui xu" userId="70b675938bab3b5e" providerId="LiveId" clId="{5F698444-98B0-4359-8297-EF735596C2AE}" dt="2020-09-05T06:57:14.196" v="558" actId="27636"/>
          <ac:spMkLst>
            <pc:docMk/>
            <pc:sldMk cId="36527431" sldId="384"/>
            <ac:spMk id="4" creationId="{00000000-0000-0000-0000-000000000000}"/>
          </ac:spMkLst>
        </pc:spChg>
      </pc:sldChg>
      <pc:sldChg chg="modSp mod">
        <pc:chgData name="hui xu" userId="70b675938bab3b5e" providerId="LiveId" clId="{5F698444-98B0-4359-8297-EF735596C2AE}" dt="2020-09-05T07:00:36.688" v="621"/>
        <pc:sldMkLst>
          <pc:docMk/>
          <pc:sldMk cId="2763815009" sldId="385"/>
        </pc:sldMkLst>
        <pc:spChg chg="mod">
          <ac:chgData name="hui xu" userId="70b675938bab3b5e" providerId="LiveId" clId="{5F698444-98B0-4359-8297-EF735596C2AE}" dt="2020-09-05T06:58:09.303" v="568"/>
          <ac:spMkLst>
            <pc:docMk/>
            <pc:sldMk cId="2763815009" sldId="385"/>
            <ac:spMk id="2" creationId="{00000000-0000-0000-0000-000000000000}"/>
          </ac:spMkLst>
        </pc:spChg>
        <pc:graphicFrameChg chg="mod">
          <ac:chgData name="hui xu" userId="70b675938bab3b5e" providerId="LiveId" clId="{5F698444-98B0-4359-8297-EF735596C2AE}" dt="2020-09-05T07:00:36.688" v="621"/>
          <ac:graphicFrameMkLst>
            <pc:docMk/>
            <pc:sldMk cId="2763815009" sldId="385"/>
            <ac:graphicFrameMk id="6" creationId="{00000000-0000-0000-0000-000000000000}"/>
          </ac:graphicFrameMkLst>
        </pc:graphicFrameChg>
      </pc:sldChg>
      <pc:sldChg chg="del">
        <pc:chgData name="hui xu" userId="70b675938bab3b5e" providerId="LiveId" clId="{5F698444-98B0-4359-8297-EF735596C2AE}" dt="2020-09-05T06:58:26.737" v="569" actId="2696"/>
        <pc:sldMkLst>
          <pc:docMk/>
          <pc:sldMk cId="2755310075" sldId="386"/>
        </pc:sldMkLst>
      </pc:sldChg>
      <pc:sldChg chg="modSp mod">
        <pc:chgData name="hui xu" userId="70b675938bab3b5e" providerId="LiveId" clId="{5F698444-98B0-4359-8297-EF735596C2AE}" dt="2020-09-06T04:18:15.107" v="1843"/>
        <pc:sldMkLst>
          <pc:docMk/>
          <pc:sldMk cId="2350300744" sldId="387"/>
        </pc:sldMkLst>
        <pc:spChg chg="mod">
          <ac:chgData name="hui xu" userId="70b675938bab3b5e" providerId="LiveId" clId="{5F698444-98B0-4359-8297-EF735596C2AE}" dt="2020-09-06T03:59:28.033" v="1623"/>
          <ac:spMkLst>
            <pc:docMk/>
            <pc:sldMk cId="2350300744" sldId="387"/>
            <ac:spMk id="4" creationId="{00000000-0000-0000-0000-000000000000}"/>
          </ac:spMkLst>
        </pc:spChg>
        <pc:spChg chg="mod">
          <ac:chgData name="hui xu" userId="70b675938bab3b5e" providerId="LiveId" clId="{5F698444-98B0-4359-8297-EF735596C2AE}" dt="2020-09-06T04:18:15.107" v="1843"/>
          <ac:spMkLst>
            <pc:docMk/>
            <pc:sldMk cId="2350300744" sldId="387"/>
            <ac:spMk id="5" creationId="{00000000-0000-0000-0000-000000000000}"/>
          </ac:spMkLst>
        </pc:spChg>
      </pc:sldChg>
      <pc:sldChg chg="addSp delSp modSp mod">
        <pc:chgData name="hui xu" userId="70b675938bab3b5e" providerId="LiveId" clId="{5F698444-98B0-4359-8297-EF735596C2AE}" dt="2020-09-06T04:51:57.037" v="2380"/>
        <pc:sldMkLst>
          <pc:docMk/>
          <pc:sldMk cId="1348206826" sldId="388"/>
        </pc:sldMkLst>
        <pc:spChg chg="mod">
          <ac:chgData name="hui xu" userId="70b675938bab3b5e" providerId="LiveId" clId="{5F698444-98B0-4359-8297-EF735596C2AE}" dt="2020-09-06T04:51:57.037" v="2380"/>
          <ac:spMkLst>
            <pc:docMk/>
            <pc:sldMk cId="1348206826" sldId="388"/>
            <ac:spMk id="2" creationId="{00000000-0000-0000-0000-000000000000}"/>
          </ac:spMkLst>
        </pc:spChg>
        <pc:spChg chg="mod">
          <ac:chgData name="hui xu" userId="70b675938bab3b5e" providerId="LiveId" clId="{5F698444-98B0-4359-8297-EF735596C2AE}" dt="2020-09-06T04:28:44.011" v="2068" actId="20577"/>
          <ac:spMkLst>
            <pc:docMk/>
            <pc:sldMk cId="1348206826" sldId="388"/>
            <ac:spMk id="3" creationId="{00000000-0000-0000-0000-000000000000}"/>
          </ac:spMkLst>
        </pc:spChg>
        <pc:spChg chg="add del mod">
          <ac:chgData name="hui xu" userId="70b675938bab3b5e" providerId="LiveId" clId="{5F698444-98B0-4359-8297-EF735596C2AE}" dt="2020-09-06T04:50:47.200" v="2352" actId="21"/>
          <ac:spMkLst>
            <pc:docMk/>
            <pc:sldMk cId="1348206826" sldId="388"/>
            <ac:spMk id="5" creationId="{21A3B3D7-EB7D-4F90-99DF-A13B7D5DE6FA}"/>
          </ac:spMkLst>
        </pc:spChg>
      </pc:sldChg>
      <pc:sldChg chg="modSp mod">
        <pc:chgData name="hui xu" userId="70b675938bab3b5e" providerId="LiveId" clId="{5F698444-98B0-4359-8297-EF735596C2AE}" dt="2020-09-06T04:33:06.326" v="2100" actId="20577"/>
        <pc:sldMkLst>
          <pc:docMk/>
          <pc:sldMk cId="1908719290" sldId="389"/>
        </pc:sldMkLst>
        <pc:spChg chg="mod">
          <ac:chgData name="hui xu" userId="70b675938bab3b5e" providerId="LiveId" clId="{5F698444-98B0-4359-8297-EF735596C2AE}" dt="2020-09-06T04:33:06.326" v="2100" actId="20577"/>
          <ac:spMkLst>
            <pc:docMk/>
            <pc:sldMk cId="1908719290" sldId="389"/>
            <ac:spMk id="3" creationId="{00000000-0000-0000-0000-000000000000}"/>
          </ac:spMkLst>
        </pc:spChg>
      </pc:sldChg>
      <pc:sldChg chg="modSp mod chgLayout">
        <pc:chgData name="hui xu" userId="70b675938bab3b5e" providerId="LiveId" clId="{5F698444-98B0-4359-8297-EF735596C2AE}" dt="2020-09-06T04:52:28.412" v="2382" actId="27636"/>
        <pc:sldMkLst>
          <pc:docMk/>
          <pc:sldMk cId="634006602" sldId="391"/>
        </pc:sldMkLst>
        <pc:spChg chg="mod ord">
          <ac:chgData name="hui xu" userId="70b675938bab3b5e" providerId="LiveId" clId="{5F698444-98B0-4359-8297-EF735596C2AE}" dt="2020-09-06T04:52:28.397" v="2381" actId="700"/>
          <ac:spMkLst>
            <pc:docMk/>
            <pc:sldMk cId="634006602" sldId="391"/>
            <ac:spMk id="2" creationId="{00000000-0000-0000-0000-000000000000}"/>
          </ac:spMkLst>
        </pc:spChg>
        <pc:spChg chg="mod ord">
          <ac:chgData name="hui xu" userId="70b675938bab3b5e" providerId="LiveId" clId="{5F698444-98B0-4359-8297-EF735596C2AE}" dt="2020-09-06T04:52:28.412" v="2382" actId="27636"/>
          <ac:spMkLst>
            <pc:docMk/>
            <pc:sldMk cId="634006602" sldId="391"/>
            <ac:spMk id="3" creationId="{00000000-0000-0000-0000-000000000000}"/>
          </ac:spMkLst>
        </pc:spChg>
      </pc:sldChg>
      <pc:sldChg chg="modSp mod">
        <pc:chgData name="hui xu" userId="70b675938bab3b5e" providerId="LiveId" clId="{5F698444-98B0-4359-8297-EF735596C2AE}" dt="2020-09-06T04:57:58.076" v="2552" actId="27636"/>
        <pc:sldMkLst>
          <pc:docMk/>
          <pc:sldMk cId="3401151884" sldId="392"/>
        </pc:sldMkLst>
        <pc:spChg chg="mod">
          <ac:chgData name="hui xu" userId="70b675938bab3b5e" providerId="LiveId" clId="{5F698444-98B0-4359-8297-EF735596C2AE}" dt="2020-09-06T04:53:24.259" v="2400"/>
          <ac:spMkLst>
            <pc:docMk/>
            <pc:sldMk cId="3401151884" sldId="392"/>
            <ac:spMk id="4" creationId="{00000000-0000-0000-0000-000000000000}"/>
          </ac:spMkLst>
        </pc:spChg>
        <pc:spChg chg="mod">
          <ac:chgData name="hui xu" userId="70b675938bab3b5e" providerId="LiveId" clId="{5F698444-98B0-4359-8297-EF735596C2AE}" dt="2020-09-06T04:57:58.076" v="2552" actId="27636"/>
          <ac:spMkLst>
            <pc:docMk/>
            <pc:sldMk cId="3401151884" sldId="392"/>
            <ac:spMk id="5" creationId="{00000000-0000-0000-0000-000000000000}"/>
          </ac:spMkLst>
        </pc:spChg>
      </pc:sldChg>
      <pc:sldChg chg="modSp mod">
        <pc:chgData name="hui xu" userId="70b675938bab3b5e" providerId="LiveId" clId="{5F698444-98B0-4359-8297-EF735596C2AE}" dt="2020-09-06T05:59:56.632" v="3270" actId="20577"/>
        <pc:sldMkLst>
          <pc:docMk/>
          <pc:sldMk cId="2417390211" sldId="393"/>
        </pc:sldMkLst>
        <pc:spChg chg="mod">
          <ac:chgData name="hui xu" userId="70b675938bab3b5e" providerId="LiveId" clId="{5F698444-98B0-4359-8297-EF735596C2AE}" dt="2020-09-06T05:57:23.972" v="3180"/>
          <ac:spMkLst>
            <pc:docMk/>
            <pc:sldMk cId="2417390211" sldId="393"/>
            <ac:spMk id="2" creationId="{00000000-0000-0000-0000-000000000000}"/>
          </ac:spMkLst>
        </pc:spChg>
        <pc:spChg chg="mod">
          <ac:chgData name="hui xu" userId="70b675938bab3b5e" providerId="LiveId" clId="{5F698444-98B0-4359-8297-EF735596C2AE}" dt="2020-09-06T05:59:56.632" v="3270" actId="20577"/>
          <ac:spMkLst>
            <pc:docMk/>
            <pc:sldMk cId="2417390211" sldId="393"/>
            <ac:spMk id="3" creationId="{00000000-0000-0000-0000-000000000000}"/>
          </ac:spMkLst>
        </pc:spChg>
      </pc:sldChg>
      <pc:sldChg chg="modSp mod">
        <pc:chgData name="hui xu" userId="70b675938bab3b5e" providerId="LiveId" clId="{5F698444-98B0-4359-8297-EF735596C2AE}" dt="2020-09-06T04:38:50.984" v="2227"/>
        <pc:sldMkLst>
          <pc:docMk/>
          <pc:sldMk cId="69124462" sldId="395"/>
        </pc:sldMkLst>
        <pc:spChg chg="mod">
          <ac:chgData name="hui xu" userId="70b675938bab3b5e" providerId="LiveId" clId="{5F698444-98B0-4359-8297-EF735596C2AE}" dt="2020-09-06T04:38:50.984" v="2227"/>
          <ac:spMkLst>
            <pc:docMk/>
            <pc:sldMk cId="69124462" sldId="395"/>
            <ac:spMk id="2" creationId="{00000000-0000-0000-0000-000000000000}"/>
          </ac:spMkLst>
        </pc:spChg>
      </pc:sldChg>
    </pc:docChg>
  </pc:docChgLst>
  <pc:docChgLst>
    <pc:chgData name="hui xu" userId="70b675938bab3b5e" providerId="LiveId" clId="{CB2DB295-2DCA-4B43-A306-D518611C537E}"/>
    <pc:docChg chg="modSld">
      <pc:chgData name="hui xu" userId="70b675938bab3b5e" providerId="LiveId" clId="{CB2DB295-2DCA-4B43-A306-D518611C537E}" dt="2020-08-15T08:41:05.618" v="21" actId="20577"/>
      <pc:docMkLst>
        <pc:docMk/>
      </pc:docMkLst>
      <pc:sldChg chg="modSp mod">
        <pc:chgData name="hui xu" userId="70b675938bab3b5e" providerId="LiveId" clId="{CB2DB295-2DCA-4B43-A306-D518611C537E}" dt="2020-08-15T08:41:05.618" v="21" actId="20577"/>
        <pc:sldMkLst>
          <pc:docMk/>
          <pc:sldMk cId="628159536" sldId="440"/>
        </pc:sldMkLst>
        <pc:spChg chg="mod">
          <ac:chgData name="hui xu" userId="70b675938bab3b5e" providerId="LiveId" clId="{CB2DB295-2DCA-4B43-A306-D518611C537E}" dt="2020-08-15T08:41:05.618" v="21" actId="20577"/>
          <ac:spMkLst>
            <pc:docMk/>
            <pc:sldMk cId="628159536" sldId="440"/>
            <ac:spMk id="2" creationId="{4950BAC3-DB9E-4F56-9632-0D9564AEDBF9}"/>
          </ac:spMkLst>
        </pc:spChg>
      </pc:sldChg>
    </pc:docChg>
  </pc:docChgLst>
  <pc:docChgLst>
    <pc:chgData name="hui xu" userId="70b675938bab3b5e" providerId="LiveId" clId="{BE678704-C6AE-4C7F-AD45-D86422F53B77}"/>
    <pc:docChg chg="addSld modSld">
      <pc:chgData name="hui xu" userId="70b675938bab3b5e" providerId="LiveId" clId="{BE678704-C6AE-4C7F-AD45-D86422F53B77}" dt="2020-07-05T04:33:08.696" v="48"/>
      <pc:docMkLst>
        <pc:docMk/>
      </pc:docMkLst>
      <pc:sldChg chg="modSp mod">
        <pc:chgData name="hui xu" userId="70b675938bab3b5e" providerId="LiveId" clId="{BE678704-C6AE-4C7F-AD45-D86422F53B77}" dt="2020-07-05T04:31:16.281" v="8"/>
        <pc:sldMkLst>
          <pc:docMk/>
          <pc:sldMk cId="1209518974" sldId="380"/>
        </pc:sldMkLst>
        <pc:spChg chg="mod">
          <ac:chgData name="hui xu" userId="70b675938bab3b5e" providerId="LiveId" clId="{BE678704-C6AE-4C7F-AD45-D86422F53B77}" dt="2020-07-05T04:31:16.281" v="8"/>
          <ac:spMkLst>
            <pc:docMk/>
            <pc:sldMk cId="1209518974" sldId="380"/>
            <ac:spMk id="2" creationId="{3B62FE91-72E2-4D22-8467-1C83DD8CE540}"/>
          </ac:spMkLst>
        </pc:spChg>
      </pc:sldChg>
      <pc:sldChg chg="modSp mod">
        <pc:chgData name="hui xu" userId="70b675938bab3b5e" providerId="LiveId" clId="{BE678704-C6AE-4C7F-AD45-D86422F53B77}" dt="2020-07-05T04:30:57.287" v="1" actId="5793"/>
        <pc:sldMkLst>
          <pc:docMk/>
          <pc:sldMk cId="628159536" sldId="440"/>
        </pc:sldMkLst>
        <pc:spChg chg="mod">
          <ac:chgData name="hui xu" userId="70b675938bab3b5e" providerId="LiveId" clId="{BE678704-C6AE-4C7F-AD45-D86422F53B77}" dt="2020-07-05T04:30:57.287" v="1" actId="5793"/>
          <ac:spMkLst>
            <pc:docMk/>
            <pc:sldMk cId="628159536" sldId="440"/>
            <ac:spMk id="2" creationId="{4950BAC3-DB9E-4F56-9632-0D9564AEDBF9}"/>
          </ac:spMkLst>
        </pc:spChg>
      </pc:sldChg>
      <pc:sldChg chg="modSp mod">
        <pc:chgData name="hui xu" userId="70b675938bab3b5e" providerId="LiveId" clId="{BE678704-C6AE-4C7F-AD45-D86422F53B77}" dt="2020-07-05T04:31:28.982" v="19"/>
        <pc:sldMkLst>
          <pc:docMk/>
          <pc:sldMk cId="963034075" sldId="444"/>
        </pc:sldMkLst>
        <pc:spChg chg="mod">
          <ac:chgData name="hui xu" userId="70b675938bab3b5e" providerId="LiveId" clId="{BE678704-C6AE-4C7F-AD45-D86422F53B77}" dt="2020-07-05T04:31:28.982" v="19"/>
          <ac:spMkLst>
            <pc:docMk/>
            <pc:sldMk cId="963034075" sldId="444"/>
            <ac:spMk id="2" creationId="{3B62FE91-72E2-4D22-8467-1C83DD8CE540}"/>
          </ac:spMkLst>
        </pc:spChg>
      </pc:sldChg>
      <pc:sldChg chg="modSp mod">
        <pc:chgData name="hui xu" userId="70b675938bab3b5e" providerId="LiveId" clId="{BE678704-C6AE-4C7F-AD45-D86422F53B77}" dt="2020-07-05T04:31:41.894" v="26"/>
        <pc:sldMkLst>
          <pc:docMk/>
          <pc:sldMk cId="4242461056" sldId="445"/>
        </pc:sldMkLst>
        <pc:spChg chg="mod">
          <ac:chgData name="hui xu" userId="70b675938bab3b5e" providerId="LiveId" clId="{BE678704-C6AE-4C7F-AD45-D86422F53B77}" dt="2020-07-05T04:31:41.894" v="26"/>
          <ac:spMkLst>
            <pc:docMk/>
            <pc:sldMk cId="4242461056" sldId="445"/>
            <ac:spMk id="2" creationId="{3B62FE91-72E2-4D22-8467-1C83DD8CE540}"/>
          </ac:spMkLst>
        </pc:spChg>
      </pc:sldChg>
      <pc:sldChg chg="modSp mod">
        <pc:chgData name="hui xu" userId="70b675938bab3b5e" providerId="LiveId" clId="{BE678704-C6AE-4C7F-AD45-D86422F53B77}" dt="2020-07-05T04:32:41.719" v="33"/>
        <pc:sldMkLst>
          <pc:docMk/>
          <pc:sldMk cId="3904923341" sldId="446"/>
        </pc:sldMkLst>
        <pc:spChg chg="mod">
          <ac:chgData name="hui xu" userId="70b675938bab3b5e" providerId="LiveId" clId="{BE678704-C6AE-4C7F-AD45-D86422F53B77}" dt="2020-07-05T04:32:41.719" v="33"/>
          <ac:spMkLst>
            <pc:docMk/>
            <pc:sldMk cId="3904923341" sldId="446"/>
            <ac:spMk id="2" creationId="{3B62FE91-72E2-4D22-8467-1C83DD8CE540}"/>
          </ac:spMkLst>
        </pc:spChg>
      </pc:sldChg>
      <pc:sldChg chg="modSp mod">
        <pc:chgData name="hui xu" userId="70b675938bab3b5e" providerId="LiveId" clId="{BE678704-C6AE-4C7F-AD45-D86422F53B77}" dt="2020-07-05T04:32:52.085" v="40"/>
        <pc:sldMkLst>
          <pc:docMk/>
          <pc:sldMk cId="2946780000" sldId="447"/>
        </pc:sldMkLst>
        <pc:spChg chg="mod">
          <ac:chgData name="hui xu" userId="70b675938bab3b5e" providerId="LiveId" clId="{BE678704-C6AE-4C7F-AD45-D86422F53B77}" dt="2020-07-05T04:32:52.085" v="40"/>
          <ac:spMkLst>
            <pc:docMk/>
            <pc:sldMk cId="2946780000" sldId="447"/>
            <ac:spMk id="2" creationId="{3B62FE91-72E2-4D22-8467-1C83DD8CE540}"/>
          </ac:spMkLst>
        </pc:spChg>
      </pc:sldChg>
      <pc:sldChg chg="modSp add mod">
        <pc:chgData name="hui xu" userId="70b675938bab3b5e" providerId="LiveId" clId="{BE678704-C6AE-4C7F-AD45-D86422F53B77}" dt="2020-07-05T04:33:08.696" v="48"/>
        <pc:sldMkLst>
          <pc:docMk/>
          <pc:sldMk cId="905015421" sldId="448"/>
        </pc:sldMkLst>
        <pc:spChg chg="mod">
          <ac:chgData name="hui xu" userId="70b675938bab3b5e" providerId="LiveId" clId="{BE678704-C6AE-4C7F-AD45-D86422F53B77}" dt="2020-07-05T04:33:08.696" v="48"/>
          <ac:spMkLst>
            <pc:docMk/>
            <pc:sldMk cId="905015421" sldId="448"/>
            <ac:spMk id="2" creationId="{3B62FE91-72E2-4D22-8467-1C83DD8CE540}"/>
          </ac:spMkLst>
        </pc:spChg>
      </pc:sldChg>
    </pc:docChg>
  </pc:docChgLst>
  <pc:docChgLst>
    <pc:chgData name="hui xu" userId="70b675938bab3b5e" providerId="LiveId" clId="{F228DF48-CFC9-4320-B0D1-4C96C0A5426B}"/>
    <pc:docChg chg="undo redo custSel addSld delSld modSld">
      <pc:chgData name="hui xu" userId="70b675938bab3b5e" providerId="LiveId" clId="{F228DF48-CFC9-4320-B0D1-4C96C0A5426B}" dt="2020-12-20T12:16:15.525" v="1323" actId="1035"/>
      <pc:docMkLst>
        <pc:docMk/>
      </pc:docMkLst>
      <pc:sldChg chg="modSp add mod">
        <pc:chgData name="hui xu" userId="70b675938bab3b5e" providerId="LiveId" clId="{F228DF48-CFC9-4320-B0D1-4C96C0A5426B}" dt="2020-12-20T11:42:58.812" v="1237" actId="20577"/>
        <pc:sldMkLst>
          <pc:docMk/>
          <pc:sldMk cId="794456162" sldId="258"/>
        </pc:sldMkLst>
        <pc:spChg chg="mod">
          <ac:chgData name="hui xu" userId="70b675938bab3b5e" providerId="LiveId" clId="{F228DF48-CFC9-4320-B0D1-4C96C0A5426B}" dt="2020-12-20T11:42:58.812" v="1237" actId="20577"/>
          <ac:spMkLst>
            <pc:docMk/>
            <pc:sldMk cId="794456162" sldId="258"/>
            <ac:spMk id="4" creationId="{00000000-0000-0000-0000-000000000000}"/>
          </ac:spMkLst>
        </pc:spChg>
      </pc:sldChg>
      <pc:sldChg chg="modSp del mod">
        <pc:chgData name="hui xu" userId="70b675938bab3b5e" providerId="LiveId" clId="{F228DF48-CFC9-4320-B0D1-4C96C0A5426B}" dt="2020-12-20T11:42:50.923" v="1235" actId="2696"/>
        <pc:sldMkLst>
          <pc:docMk/>
          <pc:sldMk cId="2484342377" sldId="258"/>
        </pc:sldMkLst>
        <pc:spChg chg="mod">
          <ac:chgData name="hui xu" userId="70b675938bab3b5e" providerId="LiveId" clId="{F228DF48-CFC9-4320-B0D1-4C96C0A5426B}" dt="2020-12-20T11:41:54.398" v="1230" actId="1076"/>
          <ac:spMkLst>
            <pc:docMk/>
            <pc:sldMk cId="2484342377" sldId="258"/>
            <ac:spMk id="2" creationId="{8DC662D7-25BC-49F6-ADC2-669BFD232D7B}"/>
          </ac:spMkLst>
        </pc:spChg>
        <pc:spChg chg="mod">
          <ac:chgData name="hui xu" userId="70b675938bab3b5e" providerId="LiveId" clId="{F228DF48-CFC9-4320-B0D1-4C96C0A5426B}" dt="2020-12-20T11:41:57.092" v="1231" actId="20577"/>
          <ac:spMkLst>
            <pc:docMk/>
            <pc:sldMk cId="2484342377" sldId="258"/>
            <ac:spMk id="4" creationId="{00000000-0000-0000-0000-000000000000}"/>
          </ac:spMkLst>
        </pc:spChg>
      </pc:sldChg>
      <pc:sldChg chg="delSp modSp mod delAnim">
        <pc:chgData name="hui xu" userId="70b675938bab3b5e" providerId="LiveId" clId="{F228DF48-CFC9-4320-B0D1-4C96C0A5426B}" dt="2020-12-20T10:41:01.726" v="1007" actId="207"/>
        <pc:sldMkLst>
          <pc:docMk/>
          <pc:sldMk cId="3600695958" sldId="263"/>
        </pc:sldMkLst>
        <pc:spChg chg="mod">
          <ac:chgData name="hui xu" userId="70b675938bab3b5e" providerId="LiveId" clId="{F228DF48-CFC9-4320-B0D1-4C96C0A5426B}" dt="2020-12-20T10:41:01.726" v="1007" actId="207"/>
          <ac:spMkLst>
            <pc:docMk/>
            <pc:sldMk cId="3600695958" sldId="263"/>
            <ac:spMk id="3" creationId="{AB50441F-7A2A-4A1C-9637-4EDB88CC6FDA}"/>
          </ac:spMkLst>
        </pc:spChg>
        <pc:picChg chg="mod">
          <ac:chgData name="hui xu" userId="70b675938bab3b5e" providerId="LiveId" clId="{F228DF48-CFC9-4320-B0D1-4C96C0A5426B}" dt="2020-12-20T10:06:55.555" v="903" actId="1076"/>
          <ac:picMkLst>
            <pc:docMk/>
            <pc:sldMk cId="3600695958" sldId="263"/>
            <ac:picMk id="4" creationId="{717C8B61-E96F-4D70-9935-11C67B194479}"/>
          </ac:picMkLst>
        </pc:picChg>
        <pc:picChg chg="del">
          <ac:chgData name="hui xu" userId="70b675938bab3b5e" providerId="LiveId" clId="{F228DF48-CFC9-4320-B0D1-4C96C0A5426B}" dt="2020-12-20T09:58:44.214" v="887" actId="21"/>
          <ac:picMkLst>
            <pc:docMk/>
            <pc:sldMk cId="3600695958" sldId="263"/>
            <ac:picMk id="5" creationId="{2E7DF90E-47B3-4882-9653-2BAACEDF27A1}"/>
          </ac:picMkLst>
        </pc:picChg>
        <pc:picChg chg="mod">
          <ac:chgData name="hui xu" userId="70b675938bab3b5e" providerId="LiveId" clId="{F228DF48-CFC9-4320-B0D1-4C96C0A5426B}" dt="2020-12-20T10:06:46.977" v="900" actId="1076"/>
          <ac:picMkLst>
            <pc:docMk/>
            <pc:sldMk cId="3600695958" sldId="263"/>
            <ac:picMk id="8" creationId="{45799742-A7F9-4374-BD93-DEF362AABCA6}"/>
          </ac:picMkLst>
        </pc:picChg>
      </pc:sldChg>
      <pc:sldChg chg="modSp">
        <pc:chgData name="hui xu" userId="70b675938bab3b5e" providerId="LiveId" clId="{F228DF48-CFC9-4320-B0D1-4C96C0A5426B}" dt="2020-12-20T10:43:59.474" v="1009" actId="113"/>
        <pc:sldMkLst>
          <pc:docMk/>
          <pc:sldMk cId="3973064556" sldId="264"/>
        </pc:sldMkLst>
        <pc:spChg chg="mod">
          <ac:chgData name="hui xu" userId="70b675938bab3b5e" providerId="LiveId" clId="{F228DF48-CFC9-4320-B0D1-4C96C0A5426B}" dt="2020-12-20T10:43:59.474" v="1009" actId="113"/>
          <ac:spMkLst>
            <pc:docMk/>
            <pc:sldMk cId="3973064556" sldId="264"/>
            <ac:spMk id="3" creationId="{D92C2DA4-5C56-4357-8222-18DAC4AA8227}"/>
          </ac:spMkLst>
        </pc:spChg>
      </pc:sldChg>
      <pc:sldChg chg="modSp mod">
        <pc:chgData name="hui xu" userId="70b675938bab3b5e" providerId="LiveId" clId="{F228DF48-CFC9-4320-B0D1-4C96C0A5426B}" dt="2020-12-20T10:45:13.607" v="1015" actId="14100"/>
        <pc:sldMkLst>
          <pc:docMk/>
          <pc:sldMk cId="154658482" sldId="266"/>
        </pc:sldMkLst>
        <pc:spChg chg="mod">
          <ac:chgData name="hui xu" userId="70b675938bab3b5e" providerId="LiveId" clId="{F228DF48-CFC9-4320-B0D1-4C96C0A5426B}" dt="2020-12-20T10:45:13.607" v="1015" actId="14100"/>
          <ac:spMkLst>
            <pc:docMk/>
            <pc:sldMk cId="154658482" sldId="266"/>
            <ac:spMk id="3" creationId="{5AAF79C6-2445-4398-9F90-5C4141811A37}"/>
          </ac:spMkLst>
        </pc:spChg>
        <pc:picChg chg="mod">
          <ac:chgData name="hui xu" userId="70b675938bab3b5e" providerId="LiveId" clId="{F228DF48-CFC9-4320-B0D1-4C96C0A5426B}" dt="2020-12-20T10:45:04.684" v="1012" actId="1076"/>
          <ac:picMkLst>
            <pc:docMk/>
            <pc:sldMk cId="154658482" sldId="266"/>
            <ac:picMk id="5" creationId="{6BB916C2-59C5-DF47-B6CA-0BC003F2C98C}"/>
          </ac:picMkLst>
        </pc:picChg>
      </pc:sldChg>
      <pc:sldChg chg="modSp mod">
        <pc:chgData name="hui xu" userId="70b675938bab3b5e" providerId="LiveId" clId="{F228DF48-CFC9-4320-B0D1-4C96C0A5426B}" dt="2020-12-20T10:59:13.919" v="1033" actId="27636"/>
        <pc:sldMkLst>
          <pc:docMk/>
          <pc:sldMk cId="3221960111" sldId="268"/>
        </pc:sldMkLst>
        <pc:spChg chg="mod">
          <ac:chgData name="hui xu" userId="70b675938bab3b5e" providerId="LiveId" clId="{F228DF48-CFC9-4320-B0D1-4C96C0A5426B}" dt="2020-12-20T10:59:13.919" v="1033" actId="27636"/>
          <ac:spMkLst>
            <pc:docMk/>
            <pc:sldMk cId="3221960111" sldId="268"/>
            <ac:spMk id="3" creationId="{EE3AEBD1-FD6C-4562-9E5D-ACCBB4BCBA8A}"/>
          </ac:spMkLst>
        </pc:spChg>
      </pc:sldChg>
      <pc:sldChg chg="modSp mod chgLayout">
        <pc:chgData name="hui xu" userId="70b675938bab3b5e" providerId="LiveId" clId="{F228DF48-CFC9-4320-B0D1-4C96C0A5426B}" dt="2020-12-20T11:02:11.773" v="1042" actId="1076"/>
        <pc:sldMkLst>
          <pc:docMk/>
          <pc:sldMk cId="1587961604" sldId="269"/>
        </pc:sldMkLst>
        <pc:spChg chg="mod ord">
          <ac:chgData name="hui xu" userId="70b675938bab3b5e" providerId="LiveId" clId="{F228DF48-CFC9-4320-B0D1-4C96C0A5426B}" dt="2020-12-20T10:59:24.747" v="1034" actId="700"/>
          <ac:spMkLst>
            <pc:docMk/>
            <pc:sldMk cId="1587961604" sldId="269"/>
            <ac:spMk id="2" creationId="{0314BBA6-8D79-41A9-B5FA-ED0F4EC99D92}"/>
          </ac:spMkLst>
        </pc:spChg>
        <pc:spChg chg="mod ord">
          <ac:chgData name="hui xu" userId="70b675938bab3b5e" providerId="LiveId" clId="{F228DF48-CFC9-4320-B0D1-4C96C0A5426B}" dt="2020-12-20T10:59:36.589" v="1041" actId="20577"/>
          <ac:spMkLst>
            <pc:docMk/>
            <pc:sldMk cId="1587961604" sldId="269"/>
            <ac:spMk id="3" creationId="{612018A3-0195-4A47-81E1-340081E2D20C}"/>
          </ac:spMkLst>
        </pc:spChg>
        <pc:grpChg chg="mod">
          <ac:chgData name="hui xu" userId="70b675938bab3b5e" providerId="LiveId" clId="{F228DF48-CFC9-4320-B0D1-4C96C0A5426B}" dt="2020-12-20T11:02:11.773" v="1042" actId="1076"/>
          <ac:grpSpMkLst>
            <pc:docMk/>
            <pc:sldMk cId="1587961604" sldId="269"/>
            <ac:grpSpMk id="8" creationId="{EB36A551-D982-4C14-98A3-7CBAD3CE34FA}"/>
          </ac:grpSpMkLst>
        </pc:grpChg>
      </pc:sldChg>
      <pc:sldChg chg="modSp mod">
        <pc:chgData name="hui xu" userId="70b675938bab3b5e" providerId="LiveId" clId="{F228DF48-CFC9-4320-B0D1-4C96C0A5426B}" dt="2020-12-20T11:08:21.970" v="1058" actId="1076"/>
        <pc:sldMkLst>
          <pc:docMk/>
          <pc:sldMk cId="1147914418" sldId="271"/>
        </pc:sldMkLst>
        <pc:spChg chg="mod">
          <ac:chgData name="hui xu" userId="70b675938bab3b5e" providerId="LiveId" clId="{F228DF48-CFC9-4320-B0D1-4C96C0A5426B}" dt="2020-12-20T11:08:18.375" v="1057" actId="27636"/>
          <ac:spMkLst>
            <pc:docMk/>
            <pc:sldMk cId="1147914418" sldId="271"/>
            <ac:spMk id="3" creationId="{1027F254-C096-4A75-9E6D-F296CDDAE137}"/>
          </ac:spMkLst>
        </pc:spChg>
        <pc:grpChg chg="mod">
          <ac:chgData name="hui xu" userId="70b675938bab3b5e" providerId="LiveId" clId="{F228DF48-CFC9-4320-B0D1-4C96C0A5426B}" dt="2020-12-20T11:08:21.970" v="1058" actId="1076"/>
          <ac:grpSpMkLst>
            <pc:docMk/>
            <pc:sldMk cId="1147914418" sldId="271"/>
            <ac:grpSpMk id="4" creationId="{4DAE31BA-9B4C-4026-B74B-A50D2FA16935}"/>
          </ac:grpSpMkLst>
        </pc:grpChg>
      </pc:sldChg>
      <pc:sldChg chg="addSp modSp mod">
        <pc:chgData name="hui xu" userId="70b675938bab3b5e" providerId="LiveId" clId="{F228DF48-CFC9-4320-B0D1-4C96C0A5426B}" dt="2020-12-20T11:13:14.730" v="1086" actId="1076"/>
        <pc:sldMkLst>
          <pc:docMk/>
          <pc:sldMk cId="1021985344" sldId="273"/>
        </pc:sldMkLst>
        <pc:spChg chg="mod">
          <ac:chgData name="hui xu" userId="70b675938bab3b5e" providerId="LiveId" clId="{F228DF48-CFC9-4320-B0D1-4C96C0A5426B}" dt="2020-12-20T11:09:43.834" v="1070" actId="20577"/>
          <ac:spMkLst>
            <pc:docMk/>
            <pc:sldMk cId="1021985344" sldId="273"/>
            <ac:spMk id="2" creationId="{F873ECC8-D688-473F-A6E3-EB02886511C8}"/>
          </ac:spMkLst>
        </pc:spChg>
        <pc:spChg chg="mod">
          <ac:chgData name="hui xu" userId="70b675938bab3b5e" providerId="LiveId" clId="{F228DF48-CFC9-4320-B0D1-4C96C0A5426B}" dt="2020-12-20T11:12:57.043" v="1079" actId="21"/>
          <ac:spMkLst>
            <pc:docMk/>
            <pc:sldMk cId="1021985344" sldId="273"/>
            <ac:spMk id="3" creationId="{67A81A34-8A31-48E7-A0B9-97A980609D75}"/>
          </ac:spMkLst>
        </pc:spChg>
        <pc:spChg chg="mod">
          <ac:chgData name="hui xu" userId="70b675938bab3b5e" providerId="LiveId" clId="{F228DF48-CFC9-4320-B0D1-4C96C0A5426B}" dt="2020-12-20T11:13:05.869" v="1082" actId="164"/>
          <ac:spMkLst>
            <pc:docMk/>
            <pc:sldMk cId="1021985344" sldId="273"/>
            <ac:spMk id="6" creationId="{1329BA9C-40A8-4126-B60A-AF6FE4B4A9AE}"/>
          </ac:spMkLst>
        </pc:spChg>
        <pc:grpChg chg="add mod">
          <ac:chgData name="hui xu" userId="70b675938bab3b5e" providerId="LiveId" clId="{F228DF48-CFC9-4320-B0D1-4C96C0A5426B}" dt="2020-12-20T11:13:14.730" v="1086" actId="1076"/>
          <ac:grpSpMkLst>
            <pc:docMk/>
            <pc:sldMk cId="1021985344" sldId="273"/>
            <ac:grpSpMk id="7" creationId="{BAF14CD6-E25B-4124-84FF-B837D4E4F6B8}"/>
          </ac:grpSpMkLst>
        </pc:grpChg>
        <pc:picChg chg="mod">
          <ac:chgData name="hui xu" userId="70b675938bab3b5e" providerId="LiveId" clId="{F228DF48-CFC9-4320-B0D1-4C96C0A5426B}" dt="2020-12-20T11:13:05.869" v="1082" actId="164"/>
          <ac:picMkLst>
            <pc:docMk/>
            <pc:sldMk cId="1021985344" sldId="273"/>
            <ac:picMk id="4" creationId="{660758BD-0B3A-4E16-9EB7-CBC32E5EE709}"/>
          </ac:picMkLst>
        </pc:picChg>
        <pc:picChg chg="mod modCrop">
          <ac:chgData name="hui xu" userId="70b675938bab3b5e" providerId="LiveId" clId="{F228DF48-CFC9-4320-B0D1-4C96C0A5426B}" dt="2020-12-20T11:13:11.426" v="1085" actId="1076"/>
          <ac:picMkLst>
            <pc:docMk/>
            <pc:sldMk cId="1021985344" sldId="273"/>
            <ac:picMk id="5" creationId="{E769E1AF-B858-4AAE-8AB2-580043C45157}"/>
          </ac:picMkLst>
        </pc:picChg>
      </pc:sldChg>
      <pc:sldChg chg="addSp delSp modSp mod">
        <pc:chgData name="hui xu" userId="70b675938bab3b5e" providerId="LiveId" clId="{F228DF48-CFC9-4320-B0D1-4C96C0A5426B}" dt="2020-12-20T11:24:30.500" v="1119" actId="1076"/>
        <pc:sldMkLst>
          <pc:docMk/>
          <pc:sldMk cId="2982225053" sldId="274"/>
        </pc:sldMkLst>
        <pc:spChg chg="mod">
          <ac:chgData name="hui xu" userId="70b675938bab3b5e" providerId="LiveId" clId="{F228DF48-CFC9-4320-B0D1-4C96C0A5426B}" dt="2020-12-20T11:24:12.290" v="1118" actId="20577"/>
          <ac:spMkLst>
            <pc:docMk/>
            <pc:sldMk cId="2982225053" sldId="274"/>
            <ac:spMk id="2" creationId="{A355903E-3136-44BD-BF65-1B417280DD7B}"/>
          </ac:spMkLst>
        </pc:spChg>
        <pc:spChg chg="mod">
          <ac:chgData name="hui xu" userId="70b675938bab3b5e" providerId="LiveId" clId="{F228DF48-CFC9-4320-B0D1-4C96C0A5426B}" dt="2020-12-20T11:24:30.500" v="1119" actId="1076"/>
          <ac:spMkLst>
            <pc:docMk/>
            <pc:sldMk cId="2982225053" sldId="274"/>
            <ac:spMk id="3" creationId="{A6A06E9B-DD45-48A0-9E1E-435CDF786A0A}"/>
          </ac:spMkLst>
        </pc:spChg>
        <pc:picChg chg="del mod modCrop">
          <ac:chgData name="hui xu" userId="70b675938bab3b5e" providerId="LiveId" clId="{F228DF48-CFC9-4320-B0D1-4C96C0A5426B}" dt="2020-12-20T11:22:15.324" v="1104" actId="21"/>
          <ac:picMkLst>
            <pc:docMk/>
            <pc:sldMk cId="2982225053" sldId="274"/>
            <ac:picMk id="4" creationId="{B964D11D-F6F3-479E-8F97-7AAEADAECE8D}"/>
          </ac:picMkLst>
        </pc:picChg>
        <pc:picChg chg="add del mod">
          <ac:chgData name="hui xu" userId="70b675938bab3b5e" providerId="LiveId" clId="{F228DF48-CFC9-4320-B0D1-4C96C0A5426B}" dt="2020-12-20T11:23:03.327" v="1107" actId="21"/>
          <ac:picMkLst>
            <pc:docMk/>
            <pc:sldMk cId="2982225053" sldId="274"/>
            <ac:picMk id="6" creationId="{F0E26654-69A9-44AE-9E53-D37A64A05427}"/>
          </ac:picMkLst>
        </pc:picChg>
        <pc:picChg chg="add mod">
          <ac:chgData name="hui xu" userId="70b675938bab3b5e" providerId="LiveId" clId="{F228DF48-CFC9-4320-B0D1-4C96C0A5426B}" dt="2020-12-20T11:24:06.285" v="1116" actId="1076"/>
          <ac:picMkLst>
            <pc:docMk/>
            <pc:sldMk cId="2982225053" sldId="274"/>
            <ac:picMk id="7" creationId="{B7F8F775-8318-4625-BAEF-F0166AD30FC9}"/>
          </ac:picMkLst>
        </pc:picChg>
        <pc:picChg chg="add mod">
          <ac:chgData name="hui xu" userId="70b675938bab3b5e" providerId="LiveId" clId="{F228DF48-CFC9-4320-B0D1-4C96C0A5426B}" dt="2020-12-20T11:23:41.892" v="1113" actId="1076"/>
          <ac:picMkLst>
            <pc:docMk/>
            <pc:sldMk cId="2982225053" sldId="274"/>
            <ac:picMk id="9" creationId="{01A6B944-0246-426B-8F1B-F45162353C61}"/>
          </ac:picMkLst>
        </pc:picChg>
      </pc:sldChg>
      <pc:sldChg chg="addSp delSp modSp mod">
        <pc:chgData name="hui xu" userId="70b675938bab3b5e" providerId="LiveId" clId="{F228DF48-CFC9-4320-B0D1-4C96C0A5426B}" dt="2020-12-20T11:35:19.650" v="1160" actId="20577"/>
        <pc:sldMkLst>
          <pc:docMk/>
          <pc:sldMk cId="3486488021" sldId="275"/>
        </pc:sldMkLst>
        <pc:spChg chg="add mod">
          <ac:chgData name="hui xu" userId="70b675938bab3b5e" providerId="LiveId" clId="{F228DF48-CFC9-4320-B0D1-4C96C0A5426B}" dt="2020-12-20T11:35:19.650" v="1160" actId="20577"/>
          <ac:spMkLst>
            <pc:docMk/>
            <pc:sldMk cId="3486488021" sldId="275"/>
            <ac:spMk id="7" creationId="{2F54A2AC-CC01-4859-AE69-F84FC4C02902}"/>
          </ac:spMkLst>
        </pc:spChg>
        <pc:picChg chg="mod modCrop">
          <ac:chgData name="hui xu" userId="70b675938bab3b5e" providerId="LiveId" clId="{F228DF48-CFC9-4320-B0D1-4C96C0A5426B}" dt="2020-12-20T11:34:45.093" v="1146" actId="1076"/>
          <ac:picMkLst>
            <pc:docMk/>
            <pc:sldMk cId="3486488021" sldId="275"/>
            <ac:picMk id="4" creationId="{BC5C9CBA-A231-491A-BF7F-C9BC142E9151}"/>
          </ac:picMkLst>
        </pc:picChg>
        <pc:picChg chg="add del mod">
          <ac:chgData name="hui xu" userId="70b675938bab3b5e" providerId="LiveId" clId="{F228DF48-CFC9-4320-B0D1-4C96C0A5426B}" dt="2020-12-20T11:28:54.421" v="1133"/>
          <ac:picMkLst>
            <pc:docMk/>
            <pc:sldMk cId="3486488021" sldId="275"/>
            <ac:picMk id="5" creationId="{1F7A2133-5F53-4112-92F4-FF724732384E}"/>
          </ac:picMkLst>
        </pc:picChg>
        <pc:picChg chg="add mod">
          <ac:chgData name="hui xu" userId="70b675938bab3b5e" providerId="LiveId" clId="{F228DF48-CFC9-4320-B0D1-4C96C0A5426B}" dt="2020-12-20T11:34:43.957" v="1145" actId="14100"/>
          <ac:picMkLst>
            <pc:docMk/>
            <pc:sldMk cId="3486488021" sldId="275"/>
            <ac:picMk id="6" creationId="{90E56199-FF4A-43F7-B20B-9DEF684F4FB1}"/>
          </ac:picMkLst>
        </pc:picChg>
      </pc:sldChg>
      <pc:sldChg chg="addSp delSp modSp add del mod">
        <pc:chgData name="hui xu" userId="70b675938bab3b5e" providerId="LiveId" clId="{F228DF48-CFC9-4320-B0D1-4C96C0A5426B}" dt="2020-12-20T11:35:24.576" v="1161" actId="2696"/>
        <pc:sldMkLst>
          <pc:docMk/>
          <pc:sldMk cId="1195588148" sldId="276"/>
        </pc:sldMkLst>
        <pc:spChg chg="del">
          <ac:chgData name="hui xu" userId="70b675938bab3b5e" providerId="LiveId" clId="{F228DF48-CFC9-4320-B0D1-4C96C0A5426B}" dt="2020-12-20T11:35:00.819" v="1147" actId="21"/>
          <ac:spMkLst>
            <pc:docMk/>
            <pc:sldMk cId="1195588148" sldId="276"/>
            <ac:spMk id="3" creationId="{D7C9F905-7C67-4EC7-B376-93FABDFE4769}"/>
          </ac:spMkLst>
        </pc:spChg>
        <pc:spChg chg="add mod">
          <ac:chgData name="hui xu" userId="70b675938bab3b5e" providerId="LiveId" clId="{F228DF48-CFC9-4320-B0D1-4C96C0A5426B}" dt="2020-12-20T11:35:00.819" v="1147" actId="21"/>
          <ac:spMkLst>
            <pc:docMk/>
            <pc:sldMk cId="1195588148" sldId="276"/>
            <ac:spMk id="5" creationId="{B79D73C7-85A5-4A22-9FB4-18B5D46DC40E}"/>
          </ac:spMkLst>
        </pc:spChg>
        <pc:picChg chg="add del mod">
          <ac:chgData name="hui xu" userId="70b675938bab3b5e" providerId="LiveId" clId="{F228DF48-CFC9-4320-B0D1-4C96C0A5426B}" dt="2020-12-20T11:34:38.457" v="1142" actId="21"/>
          <ac:picMkLst>
            <pc:docMk/>
            <pc:sldMk cId="1195588148" sldId="276"/>
            <ac:picMk id="6" creationId="{90CA8699-6332-4288-AB54-BD5B82ADD31B}"/>
          </ac:picMkLst>
        </pc:picChg>
      </pc:sldChg>
      <pc:sldChg chg="modSp mod">
        <pc:chgData name="hui xu" userId="70b675938bab3b5e" providerId="LiveId" clId="{F228DF48-CFC9-4320-B0D1-4C96C0A5426B}" dt="2020-12-20T11:36:38.783" v="1162" actId="1076"/>
        <pc:sldMkLst>
          <pc:docMk/>
          <pc:sldMk cId="3061544656" sldId="278"/>
        </pc:sldMkLst>
        <pc:picChg chg="mod">
          <ac:chgData name="hui xu" userId="70b675938bab3b5e" providerId="LiveId" clId="{F228DF48-CFC9-4320-B0D1-4C96C0A5426B}" dt="2020-12-20T11:36:38.783" v="1162" actId="1076"/>
          <ac:picMkLst>
            <pc:docMk/>
            <pc:sldMk cId="3061544656" sldId="278"/>
            <ac:picMk id="4" creationId="{730EDCCD-C42D-4BC3-90C7-0B48C3989553}"/>
          </ac:picMkLst>
        </pc:picChg>
      </pc:sldChg>
      <pc:sldChg chg="addSp modSp mod">
        <pc:chgData name="hui xu" userId="70b675938bab3b5e" providerId="LiveId" clId="{F228DF48-CFC9-4320-B0D1-4C96C0A5426B}" dt="2020-12-20T11:40:23.756" v="1218" actId="1076"/>
        <pc:sldMkLst>
          <pc:docMk/>
          <pc:sldMk cId="3130075593" sldId="279"/>
        </pc:sldMkLst>
        <pc:spChg chg="mod">
          <ac:chgData name="hui xu" userId="70b675938bab3b5e" providerId="LiveId" clId="{F228DF48-CFC9-4320-B0D1-4C96C0A5426B}" dt="2020-12-20T11:39:04.546" v="1167" actId="948"/>
          <ac:spMkLst>
            <pc:docMk/>
            <pc:sldMk cId="3130075593" sldId="279"/>
            <ac:spMk id="3" creationId="{F1A7065B-614D-4859-A69F-598C5ED0571C}"/>
          </ac:spMkLst>
        </pc:spChg>
        <pc:spChg chg="add mod">
          <ac:chgData name="hui xu" userId="70b675938bab3b5e" providerId="LiveId" clId="{F228DF48-CFC9-4320-B0D1-4C96C0A5426B}" dt="2020-12-20T11:40:23.756" v="1218" actId="1076"/>
          <ac:spMkLst>
            <pc:docMk/>
            <pc:sldMk cId="3130075593" sldId="279"/>
            <ac:spMk id="6" creationId="{8E7B0978-585A-45E0-A4A7-691B03884BD5}"/>
          </ac:spMkLst>
        </pc:spChg>
        <pc:picChg chg="add mod">
          <ac:chgData name="hui xu" userId="70b675938bab3b5e" providerId="LiveId" clId="{F228DF48-CFC9-4320-B0D1-4C96C0A5426B}" dt="2020-12-20T11:40:20.831" v="1217" actId="1076"/>
          <ac:picMkLst>
            <pc:docMk/>
            <pc:sldMk cId="3130075593" sldId="279"/>
            <ac:picMk id="4" creationId="{9966D7D1-F03B-48F8-90F0-BFFA6A9ECA14}"/>
          </ac:picMkLst>
        </pc:picChg>
      </pc:sldChg>
      <pc:sldChg chg="del">
        <pc:chgData name="hui xu" userId="70b675938bab3b5e" providerId="LiveId" clId="{F228DF48-CFC9-4320-B0D1-4C96C0A5426B}" dt="2020-12-20T11:37:02.403" v="1163" actId="47"/>
        <pc:sldMkLst>
          <pc:docMk/>
          <pc:sldMk cId="3795283716" sldId="280"/>
        </pc:sldMkLst>
      </pc:sldChg>
      <pc:sldChg chg="delSp modSp del mod">
        <pc:chgData name="hui xu" userId="70b675938bab3b5e" providerId="LiveId" clId="{F228DF48-CFC9-4320-B0D1-4C96C0A5426B}" dt="2020-12-20T11:40:26.232" v="1219" actId="2696"/>
        <pc:sldMkLst>
          <pc:docMk/>
          <pc:sldMk cId="2315051577" sldId="281"/>
        </pc:sldMkLst>
        <pc:spChg chg="mod">
          <ac:chgData name="hui xu" userId="70b675938bab3b5e" providerId="LiveId" clId="{F228DF48-CFC9-4320-B0D1-4C96C0A5426B}" dt="2020-12-20T11:39:14.963" v="1171" actId="21"/>
          <ac:spMkLst>
            <pc:docMk/>
            <pc:sldMk cId="2315051577" sldId="281"/>
            <ac:spMk id="3" creationId="{EFEDB8C2-5492-4B82-998C-F555717989E3}"/>
          </ac:spMkLst>
        </pc:spChg>
        <pc:picChg chg="del mod">
          <ac:chgData name="hui xu" userId="70b675938bab3b5e" providerId="LiveId" clId="{F228DF48-CFC9-4320-B0D1-4C96C0A5426B}" dt="2020-12-20T11:39:07.408" v="1168" actId="21"/>
          <ac:picMkLst>
            <pc:docMk/>
            <pc:sldMk cId="2315051577" sldId="281"/>
            <ac:picMk id="4" creationId="{B3DB2DF5-C282-4098-88C4-2995BD5F3450}"/>
          </ac:picMkLst>
        </pc:picChg>
      </pc:sldChg>
      <pc:sldChg chg="del">
        <pc:chgData name="hui xu" userId="70b675938bab3b5e" providerId="LiveId" clId="{F228DF48-CFC9-4320-B0D1-4C96C0A5426B}" dt="2020-12-20T11:48:52.706" v="1244" actId="2696"/>
        <pc:sldMkLst>
          <pc:docMk/>
          <pc:sldMk cId="2797516845" sldId="335"/>
        </pc:sldMkLst>
      </pc:sldChg>
      <pc:sldChg chg="modSp del mod">
        <pc:chgData name="hui xu" userId="70b675938bab3b5e" providerId="LiveId" clId="{F228DF48-CFC9-4320-B0D1-4C96C0A5426B}" dt="2020-12-20T11:42:50.923" v="1235" actId="2696"/>
        <pc:sldMkLst>
          <pc:docMk/>
          <pc:sldMk cId="746411483" sldId="337"/>
        </pc:sldMkLst>
        <pc:spChg chg="mod">
          <ac:chgData name="hui xu" userId="70b675938bab3b5e" providerId="LiveId" clId="{F228DF48-CFC9-4320-B0D1-4C96C0A5426B}" dt="2020-12-14T11:44:16.039" v="446"/>
          <ac:spMkLst>
            <pc:docMk/>
            <pc:sldMk cId="746411483" sldId="337"/>
            <ac:spMk id="4" creationId="{00000000-0000-0000-0000-000000000000}"/>
          </ac:spMkLst>
        </pc:spChg>
        <pc:spChg chg="mod">
          <ac:chgData name="hui xu" userId="70b675938bab3b5e" providerId="LiveId" clId="{F228DF48-CFC9-4320-B0D1-4C96C0A5426B}" dt="2020-12-14T11:44:26.096" v="449" actId="1076"/>
          <ac:spMkLst>
            <pc:docMk/>
            <pc:sldMk cId="746411483" sldId="337"/>
            <ac:spMk id="7" creationId="{00000000-0000-0000-0000-000000000000}"/>
          </ac:spMkLst>
        </pc:spChg>
        <pc:spChg chg="mod">
          <ac:chgData name="hui xu" userId="70b675938bab3b5e" providerId="LiveId" clId="{F228DF48-CFC9-4320-B0D1-4C96C0A5426B}" dt="2020-12-14T11:44:26.096" v="449" actId="1076"/>
          <ac:spMkLst>
            <pc:docMk/>
            <pc:sldMk cId="746411483" sldId="337"/>
            <ac:spMk id="8" creationId="{00000000-0000-0000-0000-000000000000}"/>
          </ac:spMkLst>
        </pc:spChg>
        <pc:spChg chg="mod">
          <ac:chgData name="hui xu" userId="70b675938bab3b5e" providerId="LiveId" clId="{F228DF48-CFC9-4320-B0D1-4C96C0A5426B}" dt="2020-12-14T11:44:26.096" v="449" actId="1076"/>
          <ac:spMkLst>
            <pc:docMk/>
            <pc:sldMk cId="746411483" sldId="337"/>
            <ac:spMk id="9" creationId="{00000000-0000-0000-0000-000000000000}"/>
          </ac:spMkLst>
        </pc:spChg>
        <pc:spChg chg="mod">
          <ac:chgData name="hui xu" userId="70b675938bab3b5e" providerId="LiveId" clId="{F228DF48-CFC9-4320-B0D1-4C96C0A5426B}" dt="2020-12-14T11:44:26.096" v="449" actId="1076"/>
          <ac:spMkLst>
            <pc:docMk/>
            <pc:sldMk cId="746411483" sldId="337"/>
            <ac:spMk id="10" creationId="{00000000-0000-0000-0000-000000000000}"/>
          </ac:spMkLst>
        </pc:spChg>
        <pc:spChg chg="mod">
          <ac:chgData name="hui xu" userId="70b675938bab3b5e" providerId="LiveId" clId="{F228DF48-CFC9-4320-B0D1-4C96C0A5426B}" dt="2020-12-14T11:44:32.439" v="451" actId="403"/>
          <ac:spMkLst>
            <pc:docMk/>
            <pc:sldMk cId="746411483" sldId="337"/>
            <ac:spMk id="11" creationId="{00000000-0000-0000-0000-000000000000}"/>
          </ac:spMkLst>
        </pc:spChg>
        <pc:spChg chg="mod">
          <ac:chgData name="hui xu" userId="70b675938bab3b5e" providerId="LiveId" clId="{F228DF48-CFC9-4320-B0D1-4C96C0A5426B}" dt="2020-12-14T11:44:26.096" v="449" actId="1076"/>
          <ac:spMkLst>
            <pc:docMk/>
            <pc:sldMk cId="746411483" sldId="337"/>
            <ac:spMk id="12" creationId="{00000000-0000-0000-0000-000000000000}"/>
          </ac:spMkLst>
        </pc:spChg>
        <pc:picChg chg="mod">
          <ac:chgData name="hui xu" userId="70b675938bab3b5e" providerId="LiveId" clId="{F228DF48-CFC9-4320-B0D1-4C96C0A5426B}" dt="2020-12-14T11:44:26.096" v="449" actId="1076"/>
          <ac:picMkLst>
            <pc:docMk/>
            <pc:sldMk cId="746411483" sldId="337"/>
            <ac:picMk id="6" creationId="{00000000-0000-0000-0000-000000000000}"/>
          </ac:picMkLst>
        </pc:picChg>
      </pc:sldChg>
      <pc:sldChg chg="add">
        <pc:chgData name="hui xu" userId="70b675938bab3b5e" providerId="LiveId" clId="{F228DF48-CFC9-4320-B0D1-4C96C0A5426B}" dt="2020-12-20T11:42:55.735" v="1236"/>
        <pc:sldMkLst>
          <pc:docMk/>
          <pc:sldMk cId="1874822308" sldId="337"/>
        </pc:sldMkLst>
      </pc:sldChg>
      <pc:sldChg chg="add">
        <pc:chgData name="hui xu" userId="70b675938bab3b5e" providerId="LiveId" clId="{F228DF48-CFC9-4320-B0D1-4C96C0A5426B}" dt="2020-12-20T11:42:55.735" v="1236"/>
        <pc:sldMkLst>
          <pc:docMk/>
          <pc:sldMk cId="1413175409" sldId="338"/>
        </pc:sldMkLst>
      </pc:sldChg>
      <pc:sldChg chg="del">
        <pc:chgData name="hui xu" userId="70b675938bab3b5e" providerId="LiveId" clId="{F228DF48-CFC9-4320-B0D1-4C96C0A5426B}" dt="2020-12-20T11:42:50.923" v="1235" actId="2696"/>
        <pc:sldMkLst>
          <pc:docMk/>
          <pc:sldMk cId="3039655775" sldId="338"/>
        </pc:sldMkLst>
      </pc:sldChg>
      <pc:sldChg chg="add">
        <pc:chgData name="hui xu" userId="70b675938bab3b5e" providerId="LiveId" clId="{F228DF48-CFC9-4320-B0D1-4C96C0A5426B}" dt="2020-12-20T11:42:55.735" v="1236"/>
        <pc:sldMkLst>
          <pc:docMk/>
          <pc:sldMk cId="218839680" sldId="339"/>
        </pc:sldMkLst>
      </pc:sldChg>
      <pc:sldChg chg="modSp del mod">
        <pc:chgData name="hui xu" userId="70b675938bab3b5e" providerId="LiveId" clId="{F228DF48-CFC9-4320-B0D1-4C96C0A5426B}" dt="2020-12-20T11:42:50.923" v="1235" actId="2696"/>
        <pc:sldMkLst>
          <pc:docMk/>
          <pc:sldMk cId="3375125351" sldId="339"/>
        </pc:sldMkLst>
        <pc:spChg chg="mod">
          <ac:chgData name="hui xu" userId="70b675938bab3b5e" providerId="LiveId" clId="{F228DF48-CFC9-4320-B0D1-4C96C0A5426B}" dt="2020-12-14T11:03:26.551" v="229" actId="948"/>
          <ac:spMkLst>
            <pc:docMk/>
            <pc:sldMk cId="3375125351" sldId="339"/>
            <ac:spMk id="3" creationId="{00000000-0000-0000-0000-000000000000}"/>
          </ac:spMkLst>
        </pc:spChg>
      </pc:sldChg>
      <pc:sldChg chg="modSp del mod">
        <pc:chgData name="hui xu" userId="70b675938bab3b5e" providerId="LiveId" clId="{F228DF48-CFC9-4320-B0D1-4C96C0A5426B}" dt="2020-12-20T11:52:56.999" v="1247" actId="2696"/>
        <pc:sldMkLst>
          <pc:docMk/>
          <pc:sldMk cId="1806017031" sldId="340"/>
        </pc:sldMkLst>
        <pc:spChg chg="mod">
          <ac:chgData name="hui xu" userId="70b675938bab3b5e" providerId="LiveId" clId="{F228DF48-CFC9-4320-B0D1-4C96C0A5426B}" dt="2020-12-20T11:51:47.239" v="1246" actId="20577"/>
          <ac:spMkLst>
            <pc:docMk/>
            <pc:sldMk cId="1806017031" sldId="340"/>
            <ac:spMk id="4" creationId="{00000000-0000-0000-0000-000000000000}"/>
          </ac:spMkLst>
        </pc:spChg>
      </pc:sldChg>
      <pc:sldChg chg="modSp add del mod">
        <pc:chgData name="hui xu" userId="70b675938bab3b5e" providerId="LiveId" clId="{F228DF48-CFC9-4320-B0D1-4C96C0A5426B}" dt="2020-12-20T12:09:47.274" v="1277" actId="2696"/>
        <pc:sldMkLst>
          <pc:docMk/>
          <pc:sldMk cId="4292798985" sldId="340"/>
        </pc:sldMkLst>
        <pc:spChg chg="mod">
          <ac:chgData name="hui xu" userId="70b675938bab3b5e" providerId="LiveId" clId="{F228DF48-CFC9-4320-B0D1-4C96C0A5426B}" dt="2020-12-20T12:07:03.684" v="1276" actId="20577"/>
          <ac:spMkLst>
            <pc:docMk/>
            <pc:sldMk cId="4292798985" sldId="340"/>
            <ac:spMk id="4" creationId="{00000000-0000-0000-0000-000000000000}"/>
          </ac:spMkLst>
        </pc:spChg>
      </pc:sldChg>
      <pc:sldChg chg="delSp modSp mod">
        <pc:chgData name="hui xu" userId="70b675938bab3b5e" providerId="LiveId" clId="{F228DF48-CFC9-4320-B0D1-4C96C0A5426B}" dt="2020-12-20T11:45:40.209" v="1240" actId="1076"/>
        <pc:sldMkLst>
          <pc:docMk/>
          <pc:sldMk cId="3145293727" sldId="341"/>
        </pc:sldMkLst>
        <pc:spChg chg="del">
          <ac:chgData name="hui xu" userId="70b675938bab3b5e" providerId="LiveId" clId="{F228DF48-CFC9-4320-B0D1-4C96C0A5426B}" dt="2020-12-20T11:45:36.901" v="1239" actId="21"/>
          <ac:spMkLst>
            <pc:docMk/>
            <pc:sldMk cId="3145293727" sldId="341"/>
            <ac:spMk id="3" creationId="{9B6E07AE-402C-4C1D-8914-5C7E9CC38326}"/>
          </ac:spMkLst>
        </pc:spChg>
        <pc:spChg chg="mod">
          <ac:chgData name="hui xu" userId="70b675938bab3b5e" providerId="LiveId" clId="{F228DF48-CFC9-4320-B0D1-4C96C0A5426B}" dt="2020-12-20T11:45:40.209" v="1240" actId="1076"/>
          <ac:spMkLst>
            <pc:docMk/>
            <pc:sldMk cId="3145293727" sldId="341"/>
            <ac:spMk id="5" creationId="{D04C11E3-8419-4D02-A7E3-B97368630018}"/>
          </ac:spMkLst>
        </pc:spChg>
      </pc:sldChg>
      <pc:sldChg chg="del">
        <pc:chgData name="hui xu" userId="70b675938bab3b5e" providerId="LiveId" clId="{F228DF48-CFC9-4320-B0D1-4C96C0A5426B}" dt="2020-12-20T12:09:47.274" v="1277" actId="2696"/>
        <pc:sldMkLst>
          <pc:docMk/>
          <pc:sldMk cId="2178336126" sldId="342"/>
        </pc:sldMkLst>
      </pc:sldChg>
      <pc:sldChg chg="del">
        <pc:chgData name="hui xu" userId="70b675938bab3b5e" providerId="LiveId" clId="{F228DF48-CFC9-4320-B0D1-4C96C0A5426B}" dt="2020-12-20T11:47:02.119" v="1242" actId="2696"/>
        <pc:sldMkLst>
          <pc:docMk/>
          <pc:sldMk cId="567195907" sldId="343"/>
        </pc:sldMkLst>
      </pc:sldChg>
      <pc:sldChg chg="add del">
        <pc:chgData name="hui xu" userId="70b675938bab3b5e" providerId="LiveId" clId="{F228DF48-CFC9-4320-B0D1-4C96C0A5426B}" dt="2020-12-20T12:13:57.691" v="1305" actId="2696"/>
        <pc:sldMkLst>
          <pc:docMk/>
          <pc:sldMk cId="2298001856" sldId="344"/>
        </pc:sldMkLst>
      </pc:sldChg>
      <pc:sldChg chg="modSp add del mod">
        <pc:chgData name="hui xu" userId="70b675938bab3b5e" providerId="LiveId" clId="{F228DF48-CFC9-4320-B0D1-4C96C0A5426B}" dt="2020-12-20T12:15:29.708" v="1311" actId="2696"/>
        <pc:sldMkLst>
          <pc:docMk/>
          <pc:sldMk cId="1102361486" sldId="345"/>
        </pc:sldMkLst>
        <pc:spChg chg="mod">
          <ac:chgData name="hui xu" userId="70b675938bab3b5e" providerId="LiveId" clId="{F228DF48-CFC9-4320-B0D1-4C96C0A5426B}" dt="2020-12-20T12:13:48.688" v="1304"/>
          <ac:spMkLst>
            <pc:docMk/>
            <pc:sldMk cId="1102361486" sldId="345"/>
            <ac:spMk id="2" creationId="{00000000-0000-0000-0000-000000000000}"/>
          </ac:spMkLst>
        </pc:spChg>
      </pc:sldChg>
      <pc:sldChg chg="modSp del mod">
        <pc:chgData name="hui xu" userId="70b675938bab3b5e" providerId="LiveId" clId="{F228DF48-CFC9-4320-B0D1-4C96C0A5426B}" dt="2020-12-20T12:12:49.786" v="1283" actId="2696"/>
        <pc:sldMkLst>
          <pc:docMk/>
          <pc:sldMk cId="4143810083" sldId="345"/>
        </pc:sldMkLst>
        <pc:spChg chg="mod">
          <ac:chgData name="hui xu" userId="70b675938bab3b5e" providerId="LiveId" clId="{F228DF48-CFC9-4320-B0D1-4C96C0A5426B}" dt="2020-12-20T12:11:03.346" v="1279" actId="404"/>
          <ac:spMkLst>
            <pc:docMk/>
            <pc:sldMk cId="4143810083" sldId="345"/>
            <ac:spMk id="2" creationId="{00000000-0000-0000-0000-000000000000}"/>
          </ac:spMkLst>
        </pc:spChg>
      </pc:sldChg>
      <pc:sldChg chg="modSp mod">
        <pc:chgData name="hui xu" userId="70b675938bab3b5e" providerId="LiveId" clId="{F228DF48-CFC9-4320-B0D1-4C96C0A5426B}" dt="2020-12-14T12:20:52.235" v="769" actId="1076"/>
        <pc:sldMkLst>
          <pc:docMk/>
          <pc:sldMk cId="687597461" sldId="347"/>
        </pc:sldMkLst>
        <pc:spChg chg="mod">
          <ac:chgData name="hui xu" userId="70b675938bab3b5e" providerId="LiveId" clId="{F228DF48-CFC9-4320-B0D1-4C96C0A5426B}" dt="2020-12-14T12:20:48.171" v="768" actId="2711"/>
          <ac:spMkLst>
            <pc:docMk/>
            <pc:sldMk cId="687597461" sldId="347"/>
            <ac:spMk id="6" creationId="{00000000-0000-0000-0000-000000000000}"/>
          </ac:spMkLst>
        </pc:spChg>
        <pc:spChg chg="mod">
          <ac:chgData name="hui xu" userId="70b675938bab3b5e" providerId="LiveId" clId="{F228DF48-CFC9-4320-B0D1-4C96C0A5426B}" dt="2020-12-14T12:20:38.302" v="766" actId="2711"/>
          <ac:spMkLst>
            <pc:docMk/>
            <pc:sldMk cId="687597461" sldId="347"/>
            <ac:spMk id="20" creationId="{00000000-0000-0000-0000-000000000000}"/>
          </ac:spMkLst>
        </pc:spChg>
        <pc:grpChg chg="mod">
          <ac:chgData name="hui xu" userId="70b675938bab3b5e" providerId="LiveId" clId="{F228DF48-CFC9-4320-B0D1-4C96C0A5426B}" dt="2020-12-14T12:20:52.235" v="769" actId="1076"/>
          <ac:grpSpMkLst>
            <pc:docMk/>
            <pc:sldMk cId="687597461" sldId="347"/>
            <ac:grpSpMk id="71" creationId="{00000000-0000-0000-0000-000000000000}"/>
          </ac:grpSpMkLst>
        </pc:grpChg>
      </pc:sldChg>
      <pc:sldChg chg="modSp mod">
        <pc:chgData name="hui xu" userId="70b675938bab3b5e" providerId="LiveId" clId="{F228DF48-CFC9-4320-B0D1-4C96C0A5426B}" dt="2020-12-14T12:24:40.607" v="811" actId="20577"/>
        <pc:sldMkLst>
          <pc:docMk/>
          <pc:sldMk cId="3104625128" sldId="348"/>
        </pc:sldMkLst>
        <pc:spChg chg="mod">
          <ac:chgData name="hui xu" userId="70b675938bab3b5e" providerId="LiveId" clId="{F228DF48-CFC9-4320-B0D1-4C96C0A5426B}" dt="2020-12-14T12:22:12.348" v="773" actId="1076"/>
          <ac:spMkLst>
            <pc:docMk/>
            <pc:sldMk cId="3104625128" sldId="348"/>
            <ac:spMk id="6" creationId="{00000000-0000-0000-0000-000000000000}"/>
          </ac:spMkLst>
        </pc:spChg>
        <pc:spChg chg="mod">
          <ac:chgData name="hui xu" userId="70b675938bab3b5e" providerId="LiveId" clId="{F228DF48-CFC9-4320-B0D1-4C96C0A5426B}" dt="2020-12-14T12:21:58.406" v="772" actId="2711"/>
          <ac:spMkLst>
            <pc:docMk/>
            <pc:sldMk cId="3104625128" sldId="348"/>
            <ac:spMk id="18" creationId="{00000000-0000-0000-0000-000000000000}"/>
          </ac:spMkLst>
        </pc:spChg>
        <pc:spChg chg="mod">
          <ac:chgData name="hui xu" userId="70b675938bab3b5e" providerId="LiveId" clId="{F228DF48-CFC9-4320-B0D1-4C96C0A5426B}" dt="2020-12-14T12:21:58.406" v="772" actId="2711"/>
          <ac:spMkLst>
            <pc:docMk/>
            <pc:sldMk cId="3104625128" sldId="348"/>
            <ac:spMk id="20" creationId="{00000000-0000-0000-0000-000000000000}"/>
          </ac:spMkLst>
        </pc:spChg>
        <pc:spChg chg="mod">
          <ac:chgData name="hui xu" userId="70b675938bab3b5e" providerId="LiveId" clId="{F228DF48-CFC9-4320-B0D1-4C96C0A5426B}" dt="2020-12-14T12:21:58.406" v="772" actId="2711"/>
          <ac:spMkLst>
            <pc:docMk/>
            <pc:sldMk cId="3104625128" sldId="348"/>
            <ac:spMk id="107" creationId="{00000000-0000-0000-0000-000000000000}"/>
          </ac:spMkLst>
        </pc:spChg>
        <pc:spChg chg="mod">
          <ac:chgData name="hui xu" userId="70b675938bab3b5e" providerId="LiveId" clId="{F228DF48-CFC9-4320-B0D1-4C96C0A5426B}" dt="2020-12-14T12:22:37.942" v="786" actId="20577"/>
          <ac:spMkLst>
            <pc:docMk/>
            <pc:sldMk cId="3104625128" sldId="348"/>
            <ac:spMk id="108" creationId="{00000000-0000-0000-0000-000000000000}"/>
          </ac:spMkLst>
        </pc:spChg>
        <pc:spChg chg="mod">
          <ac:chgData name="hui xu" userId="70b675938bab3b5e" providerId="LiveId" clId="{F228DF48-CFC9-4320-B0D1-4C96C0A5426B}" dt="2020-12-14T12:24:07.320" v="798"/>
          <ac:spMkLst>
            <pc:docMk/>
            <pc:sldMk cId="3104625128" sldId="348"/>
            <ac:spMk id="111" creationId="{00000000-0000-0000-0000-000000000000}"/>
          </ac:spMkLst>
        </pc:spChg>
        <pc:spChg chg="mod">
          <ac:chgData name="hui xu" userId="70b675938bab3b5e" providerId="LiveId" clId="{F228DF48-CFC9-4320-B0D1-4C96C0A5426B}" dt="2020-12-14T12:24:40.607" v="811" actId="20577"/>
          <ac:spMkLst>
            <pc:docMk/>
            <pc:sldMk cId="3104625128" sldId="348"/>
            <ac:spMk id="2049" creationId="{00000000-0000-0000-0000-000000000000}"/>
          </ac:spMkLst>
        </pc:spChg>
        <pc:grpChg chg="mod">
          <ac:chgData name="hui xu" userId="70b675938bab3b5e" providerId="LiveId" clId="{F228DF48-CFC9-4320-B0D1-4C96C0A5426B}" dt="2020-12-14T12:21:58.406" v="772" actId="2711"/>
          <ac:grpSpMkLst>
            <pc:docMk/>
            <pc:sldMk cId="3104625128" sldId="348"/>
            <ac:grpSpMk id="106" creationId="{00000000-0000-0000-0000-000000000000}"/>
          </ac:grpSpMkLst>
        </pc:grpChg>
        <pc:grpChg chg="mod">
          <ac:chgData name="hui xu" userId="70b675938bab3b5e" providerId="LiveId" clId="{F228DF48-CFC9-4320-B0D1-4C96C0A5426B}" dt="2020-12-14T12:21:58.406" v="772" actId="2711"/>
          <ac:grpSpMkLst>
            <pc:docMk/>
            <pc:sldMk cId="3104625128" sldId="348"/>
            <ac:grpSpMk id="109" creationId="{00000000-0000-0000-0000-000000000000}"/>
          </ac:grpSpMkLst>
        </pc:grpChg>
        <pc:picChg chg="mod">
          <ac:chgData name="hui xu" userId="70b675938bab3b5e" providerId="LiveId" clId="{F228DF48-CFC9-4320-B0D1-4C96C0A5426B}" dt="2020-12-14T12:21:58.406" v="772" actId="2711"/>
          <ac:picMkLst>
            <pc:docMk/>
            <pc:sldMk cId="3104625128" sldId="348"/>
            <ac:picMk id="7" creationId="{00000000-0000-0000-0000-000000000000}"/>
          </ac:picMkLst>
        </pc:picChg>
        <pc:picChg chg="mod">
          <ac:chgData name="hui xu" userId="70b675938bab3b5e" providerId="LiveId" clId="{F228DF48-CFC9-4320-B0D1-4C96C0A5426B}" dt="2020-12-14T12:21:58.406" v="772" actId="2711"/>
          <ac:picMkLst>
            <pc:docMk/>
            <pc:sldMk cId="3104625128" sldId="348"/>
            <ac:picMk id="8" creationId="{00000000-0000-0000-0000-000000000000}"/>
          </ac:picMkLst>
        </pc:picChg>
        <pc:picChg chg="mod">
          <ac:chgData name="hui xu" userId="70b675938bab3b5e" providerId="LiveId" clId="{F228DF48-CFC9-4320-B0D1-4C96C0A5426B}" dt="2020-12-14T12:21:58.406" v="772" actId="2711"/>
          <ac:picMkLst>
            <pc:docMk/>
            <pc:sldMk cId="3104625128" sldId="348"/>
            <ac:picMk id="9" creationId="{00000000-0000-0000-0000-000000000000}"/>
          </ac:picMkLst>
        </pc:picChg>
        <pc:picChg chg="mod">
          <ac:chgData name="hui xu" userId="70b675938bab3b5e" providerId="LiveId" clId="{F228DF48-CFC9-4320-B0D1-4C96C0A5426B}" dt="2020-12-14T12:21:58.406" v="772" actId="2711"/>
          <ac:picMkLst>
            <pc:docMk/>
            <pc:sldMk cId="3104625128" sldId="348"/>
            <ac:picMk id="10" creationId="{00000000-0000-0000-0000-000000000000}"/>
          </ac:picMkLst>
        </pc:picChg>
        <pc:picChg chg="mod">
          <ac:chgData name="hui xu" userId="70b675938bab3b5e" providerId="LiveId" clId="{F228DF48-CFC9-4320-B0D1-4C96C0A5426B}" dt="2020-12-14T12:21:58.406" v="772" actId="2711"/>
          <ac:picMkLst>
            <pc:docMk/>
            <pc:sldMk cId="3104625128" sldId="348"/>
            <ac:picMk id="11" creationId="{00000000-0000-0000-0000-000000000000}"/>
          </ac:picMkLst>
        </pc:picChg>
        <pc:picChg chg="mod">
          <ac:chgData name="hui xu" userId="70b675938bab3b5e" providerId="LiveId" clId="{F228DF48-CFC9-4320-B0D1-4C96C0A5426B}" dt="2020-12-14T12:21:58.406" v="772" actId="2711"/>
          <ac:picMkLst>
            <pc:docMk/>
            <pc:sldMk cId="3104625128" sldId="348"/>
            <ac:picMk id="12" creationId="{00000000-0000-0000-0000-000000000000}"/>
          </ac:picMkLst>
        </pc:picChg>
        <pc:picChg chg="mod">
          <ac:chgData name="hui xu" userId="70b675938bab3b5e" providerId="LiveId" clId="{F228DF48-CFC9-4320-B0D1-4C96C0A5426B}" dt="2020-12-14T12:21:58.406" v="772" actId="2711"/>
          <ac:picMkLst>
            <pc:docMk/>
            <pc:sldMk cId="3104625128" sldId="348"/>
            <ac:picMk id="13" creationId="{00000000-0000-0000-0000-000000000000}"/>
          </ac:picMkLst>
        </pc:picChg>
        <pc:picChg chg="mod">
          <ac:chgData name="hui xu" userId="70b675938bab3b5e" providerId="LiveId" clId="{F228DF48-CFC9-4320-B0D1-4C96C0A5426B}" dt="2020-12-14T12:21:58.406" v="772" actId="2711"/>
          <ac:picMkLst>
            <pc:docMk/>
            <pc:sldMk cId="3104625128" sldId="348"/>
            <ac:picMk id="14" creationId="{00000000-0000-0000-0000-000000000000}"/>
          </ac:picMkLst>
        </pc:picChg>
        <pc:picChg chg="mod">
          <ac:chgData name="hui xu" userId="70b675938bab3b5e" providerId="LiveId" clId="{F228DF48-CFC9-4320-B0D1-4C96C0A5426B}" dt="2020-12-14T12:21:58.406" v="772" actId="2711"/>
          <ac:picMkLst>
            <pc:docMk/>
            <pc:sldMk cId="3104625128" sldId="348"/>
            <ac:picMk id="15" creationId="{00000000-0000-0000-0000-000000000000}"/>
          </ac:picMkLst>
        </pc:picChg>
        <pc:picChg chg="mod">
          <ac:chgData name="hui xu" userId="70b675938bab3b5e" providerId="LiveId" clId="{F228DF48-CFC9-4320-B0D1-4C96C0A5426B}" dt="2020-12-14T12:21:58.406" v="772" actId="2711"/>
          <ac:picMkLst>
            <pc:docMk/>
            <pc:sldMk cId="3104625128" sldId="348"/>
            <ac:picMk id="16" creationId="{00000000-0000-0000-0000-000000000000}"/>
          </ac:picMkLst>
        </pc:picChg>
        <pc:picChg chg="mod">
          <ac:chgData name="hui xu" userId="70b675938bab3b5e" providerId="LiveId" clId="{F228DF48-CFC9-4320-B0D1-4C96C0A5426B}" dt="2020-12-14T12:21:58.406" v="772" actId="2711"/>
          <ac:picMkLst>
            <pc:docMk/>
            <pc:sldMk cId="3104625128" sldId="348"/>
            <ac:picMk id="17" creationId="{00000000-0000-0000-0000-000000000000}"/>
          </ac:picMkLst>
        </pc:picChg>
        <pc:picChg chg="mod">
          <ac:chgData name="hui xu" userId="70b675938bab3b5e" providerId="LiveId" clId="{F228DF48-CFC9-4320-B0D1-4C96C0A5426B}" dt="2020-12-14T12:21:58.406" v="772" actId="2711"/>
          <ac:picMkLst>
            <pc:docMk/>
            <pc:sldMk cId="3104625128" sldId="348"/>
            <ac:picMk id="74" creationId="{00000000-0000-0000-0000-000000000000}"/>
          </ac:picMkLst>
        </pc:picChg>
        <pc:picChg chg="mod">
          <ac:chgData name="hui xu" userId="70b675938bab3b5e" providerId="LiveId" clId="{F228DF48-CFC9-4320-B0D1-4C96C0A5426B}" dt="2020-12-14T12:21:58.406" v="772" actId="2711"/>
          <ac:picMkLst>
            <pc:docMk/>
            <pc:sldMk cId="3104625128" sldId="348"/>
            <ac:picMk id="79" creationId="{00000000-0000-0000-0000-000000000000}"/>
          </ac:picMkLst>
        </pc:picChg>
        <pc:picChg chg="mod">
          <ac:chgData name="hui xu" userId="70b675938bab3b5e" providerId="LiveId" clId="{F228DF48-CFC9-4320-B0D1-4C96C0A5426B}" dt="2020-12-14T12:21:58.406" v="772" actId="2711"/>
          <ac:picMkLst>
            <pc:docMk/>
            <pc:sldMk cId="3104625128" sldId="348"/>
            <ac:picMk id="80" creationId="{00000000-0000-0000-0000-000000000000}"/>
          </ac:picMkLst>
        </pc:picChg>
        <pc:picChg chg="mod">
          <ac:chgData name="hui xu" userId="70b675938bab3b5e" providerId="LiveId" clId="{F228DF48-CFC9-4320-B0D1-4C96C0A5426B}" dt="2020-12-14T12:21:58.406" v="772" actId="2711"/>
          <ac:picMkLst>
            <pc:docMk/>
            <pc:sldMk cId="3104625128" sldId="348"/>
            <ac:picMk id="81" creationId="{00000000-0000-0000-0000-000000000000}"/>
          </ac:picMkLst>
        </pc:picChg>
        <pc:picChg chg="mod">
          <ac:chgData name="hui xu" userId="70b675938bab3b5e" providerId="LiveId" clId="{F228DF48-CFC9-4320-B0D1-4C96C0A5426B}" dt="2020-12-14T12:21:58.406" v="772" actId="2711"/>
          <ac:picMkLst>
            <pc:docMk/>
            <pc:sldMk cId="3104625128" sldId="348"/>
            <ac:picMk id="82" creationId="{00000000-0000-0000-0000-000000000000}"/>
          </ac:picMkLst>
        </pc:picChg>
        <pc:picChg chg="mod">
          <ac:chgData name="hui xu" userId="70b675938bab3b5e" providerId="LiveId" clId="{F228DF48-CFC9-4320-B0D1-4C96C0A5426B}" dt="2020-12-14T12:21:58.406" v="772" actId="2711"/>
          <ac:picMkLst>
            <pc:docMk/>
            <pc:sldMk cId="3104625128" sldId="348"/>
            <ac:picMk id="86" creationId="{00000000-0000-0000-0000-000000000000}"/>
          </ac:picMkLst>
        </pc:picChg>
        <pc:picChg chg="mod">
          <ac:chgData name="hui xu" userId="70b675938bab3b5e" providerId="LiveId" clId="{F228DF48-CFC9-4320-B0D1-4C96C0A5426B}" dt="2020-12-14T12:21:58.406" v="772" actId="2711"/>
          <ac:picMkLst>
            <pc:docMk/>
            <pc:sldMk cId="3104625128" sldId="348"/>
            <ac:picMk id="87" creationId="{00000000-0000-0000-0000-000000000000}"/>
          </ac:picMkLst>
        </pc:picChg>
        <pc:picChg chg="mod">
          <ac:chgData name="hui xu" userId="70b675938bab3b5e" providerId="LiveId" clId="{F228DF48-CFC9-4320-B0D1-4C96C0A5426B}" dt="2020-12-14T12:21:58.406" v="772" actId="2711"/>
          <ac:picMkLst>
            <pc:docMk/>
            <pc:sldMk cId="3104625128" sldId="348"/>
            <ac:picMk id="88" creationId="{00000000-0000-0000-0000-000000000000}"/>
          </ac:picMkLst>
        </pc:picChg>
        <pc:picChg chg="mod">
          <ac:chgData name="hui xu" userId="70b675938bab3b5e" providerId="LiveId" clId="{F228DF48-CFC9-4320-B0D1-4C96C0A5426B}" dt="2020-12-14T12:21:58.406" v="772" actId="2711"/>
          <ac:picMkLst>
            <pc:docMk/>
            <pc:sldMk cId="3104625128" sldId="348"/>
            <ac:picMk id="89" creationId="{00000000-0000-0000-0000-000000000000}"/>
          </ac:picMkLst>
        </pc:picChg>
        <pc:picChg chg="mod">
          <ac:chgData name="hui xu" userId="70b675938bab3b5e" providerId="LiveId" clId="{F228DF48-CFC9-4320-B0D1-4C96C0A5426B}" dt="2020-12-14T12:21:58.406" v="772" actId="2711"/>
          <ac:picMkLst>
            <pc:docMk/>
            <pc:sldMk cId="3104625128" sldId="348"/>
            <ac:picMk id="90" creationId="{00000000-0000-0000-0000-000000000000}"/>
          </ac:picMkLst>
        </pc:picChg>
        <pc:picChg chg="mod">
          <ac:chgData name="hui xu" userId="70b675938bab3b5e" providerId="LiveId" clId="{F228DF48-CFC9-4320-B0D1-4C96C0A5426B}" dt="2020-12-14T12:21:58.406" v="772" actId="2711"/>
          <ac:picMkLst>
            <pc:docMk/>
            <pc:sldMk cId="3104625128" sldId="348"/>
            <ac:picMk id="91" creationId="{00000000-0000-0000-0000-000000000000}"/>
          </ac:picMkLst>
        </pc:picChg>
        <pc:picChg chg="mod">
          <ac:chgData name="hui xu" userId="70b675938bab3b5e" providerId="LiveId" clId="{F228DF48-CFC9-4320-B0D1-4C96C0A5426B}" dt="2020-12-14T12:21:58.406" v="772" actId="2711"/>
          <ac:picMkLst>
            <pc:docMk/>
            <pc:sldMk cId="3104625128" sldId="348"/>
            <ac:picMk id="92" creationId="{00000000-0000-0000-0000-000000000000}"/>
          </ac:picMkLst>
        </pc:picChg>
        <pc:picChg chg="mod">
          <ac:chgData name="hui xu" userId="70b675938bab3b5e" providerId="LiveId" clId="{F228DF48-CFC9-4320-B0D1-4C96C0A5426B}" dt="2020-12-14T12:21:58.406" v="772" actId="2711"/>
          <ac:picMkLst>
            <pc:docMk/>
            <pc:sldMk cId="3104625128" sldId="348"/>
            <ac:picMk id="93" creationId="{00000000-0000-0000-0000-000000000000}"/>
          </ac:picMkLst>
        </pc:picChg>
        <pc:picChg chg="mod">
          <ac:chgData name="hui xu" userId="70b675938bab3b5e" providerId="LiveId" clId="{F228DF48-CFC9-4320-B0D1-4C96C0A5426B}" dt="2020-12-14T12:21:58.406" v="772" actId="2711"/>
          <ac:picMkLst>
            <pc:docMk/>
            <pc:sldMk cId="3104625128" sldId="348"/>
            <ac:picMk id="94" creationId="{00000000-0000-0000-0000-000000000000}"/>
          </ac:picMkLst>
        </pc:picChg>
        <pc:picChg chg="mod">
          <ac:chgData name="hui xu" userId="70b675938bab3b5e" providerId="LiveId" clId="{F228DF48-CFC9-4320-B0D1-4C96C0A5426B}" dt="2020-12-14T12:21:58.406" v="772" actId="2711"/>
          <ac:picMkLst>
            <pc:docMk/>
            <pc:sldMk cId="3104625128" sldId="348"/>
            <ac:picMk id="95" creationId="{00000000-0000-0000-0000-000000000000}"/>
          </ac:picMkLst>
        </pc:picChg>
        <pc:picChg chg="mod">
          <ac:chgData name="hui xu" userId="70b675938bab3b5e" providerId="LiveId" clId="{F228DF48-CFC9-4320-B0D1-4C96C0A5426B}" dt="2020-12-14T12:21:58.406" v="772" actId="2711"/>
          <ac:picMkLst>
            <pc:docMk/>
            <pc:sldMk cId="3104625128" sldId="348"/>
            <ac:picMk id="2050" creationId="{00000000-0000-0000-0000-000000000000}"/>
          </ac:picMkLst>
        </pc:picChg>
        <pc:picChg chg="mod">
          <ac:chgData name="hui xu" userId="70b675938bab3b5e" providerId="LiveId" clId="{F228DF48-CFC9-4320-B0D1-4C96C0A5426B}" dt="2020-12-14T12:21:58.406" v="772" actId="2711"/>
          <ac:picMkLst>
            <pc:docMk/>
            <pc:sldMk cId="3104625128" sldId="348"/>
            <ac:picMk id="2051" creationId="{00000000-0000-0000-0000-000000000000}"/>
          </ac:picMkLst>
        </pc:picChg>
        <pc:picChg chg="mod">
          <ac:chgData name="hui xu" userId="70b675938bab3b5e" providerId="LiveId" clId="{F228DF48-CFC9-4320-B0D1-4C96C0A5426B}" dt="2020-12-14T12:21:58.406" v="772" actId="2711"/>
          <ac:picMkLst>
            <pc:docMk/>
            <pc:sldMk cId="3104625128" sldId="348"/>
            <ac:picMk id="3074" creationId="{00000000-0000-0000-0000-000000000000}"/>
          </ac:picMkLst>
        </pc:picChg>
        <pc:cxnChg chg="mod">
          <ac:chgData name="hui xu" userId="70b675938bab3b5e" providerId="LiveId" clId="{F228DF48-CFC9-4320-B0D1-4C96C0A5426B}" dt="2020-12-14T12:21:58.406" v="772" actId="2711"/>
          <ac:cxnSpMkLst>
            <pc:docMk/>
            <pc:sldMk cId="3104625128" sldId="348"/>
            <ac:cxnSpMk id="19" creationId="{00000000-0000-0000-0000-000000000000}"/>
          </ac:cxnSpMkLst>
        </pc:cxnChg>
        <pc:cxnChg chg="mod">
          <ac:chgData name="hui xu" userId="70b675938bab3b5e" providerId="LiveId" clId="{F228DF48-CFC9-4320-B0D1-4C96C0A5426B}" dt="2020-12-14T12:21:58.406" v="772" actId="2711"/>
          <ac:cxnSpMkLst>
            <pc:docMk/>
            <pc:sldMk cId="3104625128" sldId="348"/>
            <ac:cxnSpMk id="22" creationId="{00000000-0000-0000-0000-000000000000}"/>
          </ac:cxnSpMkLst>
        </pc:cxnChg>
        <pc:cxnChg chg="mod">
          <ac:chgData name="hui xu" userId="70b675938bab3b5e" providerId="LiveId" clId="{F228DF48-CFC9-4320-B0D1-4C96C0A5426B}" dt="2020-12-14T12:21:58.406" v="772" actId="2711"/>
          <ac:cxnSpMkLst>
            <pc:docMk/>
            <pc:sldMk cId="3104625128" sldId="348"/>
            <ac:cxnSpMk id="27" creationId="{00000000-0000-0000-0000-000000000000}"/>
          </ac:cxnSpMkLst>
        </pc:cxnChg>
        <pc:cxnChg chg="mod">
          <ac:chgData name="hui xu" userId="70b675938bab3b5e" providerId="LiveId" clId="{F228DF48-CFC9-4320-B0D1-4C96C0A5426B}" dt="2020-12-14T12:21:58.406" v="772" actId="2711"/>
          <ac:cxnSpMkLst>
            <pc:docMk/>
            <pc:sldMk cId="3104625128" sldId="348"/>
            <ac:cxnSpMk id="28" creationId="{00000000-0000-0000-0000-000000000000}"/>
          </ac:cxnSpMkLst>
        </pc:cxnChg>
        <pc:cxnChg chg="mod">
          <ac:chgData name="hui xu" userId="70b675938bab3b5e" providerId="LiveId" clId="{F228DF48-CFC9-4320-B0D1-4C96C0A5426B}" dt="2020-12-14T12:21:58.406" v="772" actId="2711"/>
          <ac:cxnSpMkLst>
            <pc:docMk/>
            <pc:sldMk cId="3104625128" sldId="348"/>
            <ac:cxnSpMk id="29" creationId="{00000000-0000-0000-0000-000000000000}"/>
          </ac:cxnSpMkLst>
        </pc:cxnChg>
        <pc:cxnChg chg="mod">
          <ac:chgData name="hui xu" userId="70b675938bab3b5e" providerId="LiveId" clId="{F228DF48-CFC9-4320-B0D1-4C96C0A5426B}" dt="2020-12-14T12:21:58.406" v="772" actId="2711"/>
          <ac:cxnSpMkLst>
            <pc:docMk/>
            <pc:sldMk cId="3104625128" sldId="348"/>
            <ac:cxnSpMk id="36" creationId="{00000000-0000-0000-0000-000000000000}"/>
          </ac:cxnSpMkLst>
        </pc:cxnChg>
        <pc:cxnChg chg="mod">
          <ac:chgData name="hui xu" userId="70b675938bab3b5e" providerId="LiveId" clId="{F228DF48-CFC9-4320-B0D1-4C96C0A5426B}" dt="2020-12-14T12:21:58.406" v="772" actId="2711"/>
          <ac:cxnSpMkLst>
            <pc:docMk/>
            <pc:sldMk cId="3104625128" sldId="348"/>
            <ac:cxnSpMk id="41" creationId="{00000000-0000-0000-0000-000000000000}"/>
          </ac:cxnSpMkLst>
        </pc:cxnChg>
        <pc:cxnChg chg="mod">
          <ac:chgData name="hui xu" userId="70b675938bab3b5e" providerId="LiveId" clId="{F228DF48-CFC9-4320-B0D1-4C96C0A5426B}" dt="2020-12-14T12:21:58.406" v="772" actId="2711"/>
          <ac:cxnSpMkLst>
            <pc:docMk/>
            <pc:sldMk cId="3104625128" sldId="348"/>
            <ac:cxnSpMk id="83" creationId="{00000000-0000-0000-0000-000000000000}"/>
          </ac:cxnSpMkLst>
        </pc:cxnChg>
        <pc:cxnChg chg="mod">
          <ac:chgData name="hui xu" userId="70b675938bab3b5e" providerId="LiveId" clId="{F228DF48-CFC9-4320-B0D1-4C96C0A5426B}" dt="2020-12-14T12:21:58.406" v="772" actId="2711"/>
          <ac:cxnSpMkLst>
            <pc:docMk/>
            <pc:sldMk cId="3104625128" sldId="348"/>
            <ac:cxnSpMk id="84" creationId="{00000000-0000-0000-0000-000000000000}"/>
          </ac:cxnSpMkLst>
        </pc:cxnChg>
        <pc:cxnChg chg="mod">
          <ac:chgData name="hui xu" userId="70b675938bab3b5e" providerId="LiveId" clId="{F228DF48-CFC9-4320-B0D1-4C96C0A5426B}" dt="2020-12-14T12:21:58.406" v="772" actId="2711"/>
          <ac:cxnSpMkLst>
            <pc:docMk/>
            <pc:sldMk cId="3104625128" sldId="348"/>
            <ac:cxnSpMk id="85" creationId="{00000000-0000-0000-0000-000000000000}"/>
          </ac:cxnSpMkLst>
        </pc:cxnChg>
        <pc:cxnChg chg="mod">
          <ac:chgData name="hui xu" userId="70b675938bab3b5e" providerId="LiveId" clId="{F228DF48-CFC9-4320-B0D1-4C96C0A5426B}" dt="2020-12-14T12:21:58.406" v="772" actId="2711"/>
          <ac:cxnSpMkLst>
            <pc:docMk/>
            <pc:sldMk cId="3104625128" sldId="348"/>
            <ac:cxnSpMk id="96" creationId="{00000000-0000-0000-0000-000000000000}"/>
          </ac:cxnSpMkLst>
        </pc:cxnChg>
        <pc:cxnChg chg="mod">
          <ac:chgData name="hui xu" userId="70b675938bab3b5e" providerId="LiveId" clId="{F228DF48-CFC9-4320-B0D1-4C96C0A5426B}" dt="2020-12-14T12:21:58.406" v="772" actId="2711"/>
          <ac:cxnSpMkLst>
            <pc:docMk/>
            <pc:sldMk cId="3104625128" sldId="348"/>
            <ac:cxnSpMk id="99" creationId="{00000000-0000-0000-0000-000000000000}"/>
          </ac:cxnSpMkLst>
        </pc:cxnChg>
        <pc:cxnChg chg="mod">
          <ac:chgData name="hui xu" userId="70b675938bab3b5e" providerId="LiveId" clId="{F228DF48-CFC9-4320-B0D1-4C96C0A5426B}" dt="2020-12-14T12:21:58.406" v="772" actId="2711"/>
          <ac:cxnSpMkLst>
            <pc:docMk/>
            <pc:sldMk cId="3104625128" sldId="348"/>
            <ac:cxnSpMk id="102" creationId="{00000000-0000-0000-0000-000000000000}"/>
          </ac:cxnSpMkLst>
        </pc:cxnChg>
      </pc:sldChg>
      <pc:sldChg chg="modSp">
        <pc:chgData name="hui xu" userId="70b675938bab3b5e" providerId="LiveId" clId="{F228DF48-CFC9-4320-B0D1-4C96C0A5426B}" dt="2020-12-20T12:16:15.525" v="1323" actId="1035"/>
        <pc:sldMkLst>
          <pc:docMk/>
          <pc:sldMk cId="2215693195" sldId="349"/>
        </pc:sldMkLst>
        <pc:spChg chg="mod">
          <ac:chgData name="hui xu" userId="70b675938bab3b5e" providerId="LiveId" clId="{F228DF48-CFC9-4320-B0D1-4C96C0A5426B}" dt="2020-12-20T12:16:15.525" v="1323" actId="1035"/>
          <ac:spMkLst>
            <pc:docMk/>
            <pc:sldMk cId="2215693195" sldId="349"/>
            <ac:spMk id="5" creationId="{00000000-0000-0000-0000-000000000000}"/>
          </ac:spMkLst>
        </pc:spChg>
        <pc:spChg chg="mod">
          <ac:chgData name="hui xu" userId="70b675938bab3b5e" providerId="LiveId" clId="{F228DF48-CFC9-4320-B0D1-4C96C0A5426B}" dt="2020-12-20T12:16:15.525" v="1323" actId="1035"/>
          <ac:spMkLst>
            <pc:docMk/>
            <pc:sldMk cId="2215693195" sldId="349"/>
            <ac:spMk id="6" creationId="{00000000-0000-0000-0000-000000000000}"/>
          </ac:spMkLst>
        </pc:spChg>
        <pc:spChg chg="mod">
          <ac:chgData name="hui xu" userId="70b675938bab3b5e" providerId="LiveId" clId="{F228DF48-CFC9-4320-B0D1-4C96C0A5426B}" dt="2020-12-20T12:16:15.525" v="1323" actId="1035"/>
          <ac:spMkLst>
            <pc:docMk/>
            <pc:sldMk cId="2215693195" sldId="349"/>
            <ac:spMk id="75" creationId="{00000000-0000-0000-0000-000000000000}"/>
          </ac:spMkLst>
        </pc:spChg>
        <pc:spChg chg="mod">
          <ac:chgData name="hui xu" userId="70b675938bab3b5e" providerId="LiveId" clId="{F228DF48-CFC9-4320-B0D1-4C96C0A5426B}" dt="2020-12-20T12:16:15.525" v="1323" actId="1035"/>
          <ac:spMkLst>
            <pc:docMk/>
            <pc:sldMk cId="2215693195" sldId="349"/>
            <ac:spMk id="76" creationId="{00000000-0000-0000-0000-000000000000}"/>
          </ac:spMkLst>
        </pc:spChg>
        <pc:spChg chg="mod">
          <ac:chgData name="hui xu" userId="70b675938bab3b5e" providerId="LiveId" clId="{F228DF48-CFC9-4320-B0D1-4C96C0A5426B}" dt="2020-12-20T12:16:15.525" v="1323" actId="1035"/>
          <ac:spMkLst>
            <pc:docMk/>
            <pc:sldMk cId="2215693195" sldId="349"/>
            <ac:spMk id="77" creationId="{00000000-0000-0000-0000-000000000000}"/>
          </ac:spMkLst>
        </pc:spChg>
        <pc:spChg chg="mod">
          <ac:chgData name="hui xu" userId="70b675938bab3b5e" providerId="LiveId" clId="{F228DF48-CFC9-4320-B0D1-4C96C0A5426B}" dt="2020-12-20T12:16:15.525" v="1323" actId="1035"/>
          <ac:spMkLst>
            <pc:docMk/>
            <pc:sldMk cId="2215693195" sldId="349"/>
            <ac:spMk id="78" creationId="{00000000-0000-0000-0000-000000000000}"/>
          </ac:spMkLst>
        </pc:spChg>
        <pc:spChg chg="mod">
          <ac:chgData name="hui xu" userId="70b675938bab3b5e" providerId="LiveId" clId="{F228DF48-CFC9-4320-B0D1-4C96C0A5426B}" dt="2020-12-20T12:16:15.525" v="1323" actId="1035"/>
          <ac:spMkLst>
            <pc:docMk/>
            <pc:sldMk cId="2215693195" sldId="349"/>
            <ac:spMk id="79" creationId="{00000000-0000-0000-0000-000000000000}"/>
          </ac:spMkLst>
        </pc:spChg>
        <pc:spChg chg="mod">
          <ac:chgData name="hui xu" userId="70b675938bab3b5e" providerId="LiveId" clId="{F228DF48-CFC9-4320-B0D1-4C96C0A5426B}" dt="2020-12-20T12:16:15.525" v="1323" actId="1035"/>
          <ac:spMkLst>
            <pc:docMk/>
            <pc:sldMk cId="2215693195" sldId="349"/>
            <ac:spMk id="87" creationId="{00000000-0000-0000-0000-000000000000}"/>
          </ac:spMkLst>
        </pc:spChg>
        <pc:spChg chg="mod">
          <ac:chgData name="hui xu" userId="70b675938bab3b5e" providerId="LiveId" clId="{F228DF48-CFC9-4320-B0D1-4C96C0A5426B}" dt="2020-12-20T12:16:15.525" v="1323" actId="1035"/>
          <ac:spMkLst>
            <pc:docMk/>
            <pc:sldMk cId="2215693195" sldId="349"/>
            <ac:spMk id="113" creationId="{00000000-0000-0000-0000-000000000000}"/>
          </ac:spMkLst>
        </pc:spChg>
        <pc:spChg chg="mod">
          <ac:chgData name="hui xu" userId="70b675938bab3b5e" providerId="LiveId" clId="{F228DF48-CFC9-4320-B0D1-4C96C0A5426B}" dt="2020-12-20T12:16:15.525" v="1323" actId="1035"/>
          <ac:spMkLst>
            <pc:docMk/>
            <pc:sldMk cId="2215693195" sldId="349"/>
            <ac:spMk id="114" creationId="{00000000-0000-0000-0000-000000000000}"/>
          </ac:spMkLst>
        </pc:spChg>
        <pc:spChg chg="mod">
          <ac:chgData name="hui xu" userId="70b675938bab3b5e" providerId="LiveId" clId="{F228DF48-CFC9-4320-B0D1-4C96C0A5426B}" dt="2020-12-20T12:16:15.525" v="1323" actId="1035"/>
          <ac:spMkLst>
            <pc:docMk/>
            <pc:sldMk cId="2215693195" sldId="349"/>
            <ac:spMk id="116" creationId="{00000000-0000-0000-0000-000000000000}"/>
          </ac:spMkLst>
        </pc:spChg>
        <pc:spChg chg="mod">
          <ac:chgData name="hui xu" userId="70b675938bab3b5e" providerId="LiveId" clId="{F228DF48-CFC9-4320-B0D1-4C96C0A5426B}" dt="2020-12-20T12:16:15.525" v="1323" actId="1035"/>
          <ac:spMkLst>
            <pc:docMk/>
            <pc:sldMk cId="2215693195" sldId="349"/>
            <ac:spMk id="117" creationId="{00000000-0000-0000-0000-000000000000}"/>
          </ac:spMkLst>
        </pc:spChg>
        <pc:grpChg chg="mod">
          <ac:chgData name="hui xu" userId="70b675938bab3b5e" providerId="LiveId" clId="{F228DF48-CFC9-4320-B0D1-4C96C0A5426B}" dt="2020-12-20T12:16:15.525" v="1323" actId="1035"/>
          <ac:grpSpMkLst>
            <pc:docMk/>
            <pc:sldMk cId="2215693195" sldId="349"/>
            <ac:grpSpMk id="112" creationId="{00000000-0000-0000-0000-000000000000}"/>
          </ac:grpSpMkLst>
        </pc:grpChg>
        <pc:grpChg chg="mod">
          <ac:chgData name="hui xu" userId="70b675938bab3b5e" providerId="LiveId" clId="{F228DF48-CFC9-4320-B0D1-4C96C0A5426B}" dt="2020-12-20T12:16:15.525" v="1323" actId="1035"/>
          <ac:grpSpMkLst>
            <pc:docMk/>
            <pc:sldMk cId="2215693195" sldId="349"/>
            <ac:grpSpMk id="115" creationId="{00000000-0000-0000-0000-000000000000}"/>
          </ac:grpSpMkLst>
        </pc:grpChg>
        <pc:picChg chg="mod">
          <ac:chgData name="hui xu" userId="70b675938bab3b5e" providerId="LiveId" clId="{F228DF48-CFC9-4320-B0D1-4C96C0A5426B}" dt="2020-12-20T12:16:15.525" v="1323" actId="1035"/>
          <ac:picMkLst>
            <pc:docMk/>
            <pc:sldMk cId="2215693195" sldId="349"/>
            <ac:picMk id="19" creationId="{00000000-0000-0000-0000-000000000000}"/>
          </ac:picMkLst>
        </pc:picChg>
        <pc:picChg chg="mod">
          <ac:chgData name="hui xu" userId="70b675938bab3b5e" providerId="LiveId" clId="{F228DF48-CFC9-4320-B0D1-4C96C0A5426B}" dt="2020-12-20T12:16:15.525" v="1323" actId="1035"/>
          <ac:picMkLst>
            <pc:docMk/>
            <pc:sldMk cId="2215693195" sldId="349"/>
            <ac:picMk id="20" creationId="{00000000-0000-0000-0000-000000000000}"/>
          </ac:picMkLst>
        </pc:picChg>
        <pc:picChg chg="mod">
          <ac:chgData name="hui xu" userId="70b675938bab3b5e" providerId="LiveId" clId="{F228DF48-CFC9-4320-B0D1-4C96C0A5426B}" dt="2020-12-20T12:16:15.525" v="1323" actId="1035"/>
          <ac:picMkLst>
            <pc:docMk/>
            <pc:sldMk cId="2215693195" sldId="349"/>
            <ac:picMk id="21" creationId="{00000000-0000-0000-0000-000000000000}"/>
          </ac:picMkLst>
        </pc:picChg>
        <pc:picChg chg="mod">
          <ac:chgData name="hui xu" userId="70b675938bab3b5e" providerId="LiveId" clId="{F228DF48-CFC9-4320-B0D1-4C96C0A5426B}" dt="2020-12-20T12:16:15.525" v="1323" actId="1035"/>
          <ac:picMkLst>
            <pc:docMk/>
            <pc:sldMk cId="2215693195" sldId="349"/>
            <ac:picMk id="23" creationId="{00000000-0000-0000-0000-000000000000}"/>
          </ac:picMkLst>
        </pc:picChg>
        <pc:picChg chg="mod">
          <ac:chgData name="hui xu" userId="70b675938bab3b5e" providerId="LiveId" clId="{F228DF48-CFC9-4320-B0D1-4C96C0A5426B}" dt="2020-12-20T12:16:15.525" v="1323" actId="1035"/>
          <ac:picMkLst>
            <pc:docMk/>
            <pc:sldMk cId="2215693195" sldId="349"/>
            <ac:picMk id="24" creationId="{00000000-0000-0000-0000-000000000000}"/>
          </ac:picMkLst>
        </pc:picChg>
        <pc:picChg chg="mod">
          <ac:chgData name="hui xu" userId="70b675938bab3b5e" providerId="LiveId" clId="{F228DF48-CFC9-4320-B0D1-4C96C0A5426B}" dt="2020-12-20T12:16:15.525" v="1323" actId="1035"/>
          <ac:picMkLst>
            <pc:docMk/>
            <pc:sldMk cId="2215693195" sldId="349"/>
            <ac:picMk id="25" creationId="{00000000-0000-0000-0000-000000000000}"/>
          </ac:picMkLst>
        </pc:picChg>
        <pc:picChg chg="mod">
          <ac:chgData name="hui xu" userId="70b675938bab3b5e" providerId="LiveId" clId="{F228DF48-CFC9-4320-B0D1-4C96C0A5426B}" dt="2020-12-20T12:16:15.525" v="1323" actId="1035"/>
          <ac:picMkLst>
            <pc:docMk/>
            <pc:sldMk cId="2215693195" sldId="349"/>
            <ac:picMk id="26" creationId="{00000000-0000-0000-0000-000000000000}"/>
          </ac:picMkLst>
        </pc:picChg>
        <pc:picChg chg="mod">
          <ac:chgData name="hui xu" userId="70b675938bab3b5e" providerId="LiveId" clId="{F228DF48-CFC9-4320-B0D1-4C96C0A5426B}" dt="2020-12-20T12:16:15.525" v="1323" actId="1035"/>
          <ac:picMkLst>
            <pc:docMk/>
            <pc:sldMk cId="2215693195" sldId="349"/>
            <ac:picMk id="27" creationId="{00000000-0000-0000-0000-000000000000}"/>
          </ac:picMkLst>
        </pc:picChg>
        <pc:picChg chg="mod">
          <ac:chgData name="hui xu" userId="70b675938bab3b5e" providerId="LiveId" clId="{F228DF48-CFC9-4320-B0D1-4C96C0A5426B}" dt="2020-12-20T12:16:15.525" v="1323" actId="1035"/>
          <ac:picMkLst>
            <pc:docMk/>
            <pc:sldMk cId="2215693195" sldId="349"/>
            <ac:picMk id="28" creationId="{00000000-0000-0000-0000-000000000000}"/>
          </ac:picMkLst>
        </pc:picChg>
        <pc:picChg chg="mod">
          <ac:chgData name="hui xu" userId="70b675938bab3b5e" providerId="LiveId" clId="{F228DF48-CFC9-4320-B0D1-4C96C0A5426B}" dt="2020-12-20T12:16:15.525" v="1323" actId="1035"/>
          <ac:picMkLst>
            <pc:docMk/>
            <pc:sldMk cId="2215693195" sldId="349"/>
            <ac:picMk id="29" creationId="{00000000-0000-0000-0000-000000000000}"/>
          </ac:picMkLst>
        </pc:picChg>
        <pc:picChg chg="mod">
          <ac:chgData name="hui xu" userId="70b675938bab3b5e" providerId="LiveId" clId="{F228DF48-CFC9-4320-B0D1-4C96C0A5426B}" dt="2020-12-20T12:16:15.525" v="1323" actId="1035"/>
          <ac:picMkLst>
            <pc:docMk/>
            <pc:sldMk cId="2215693195" sldId="349"/>
            <ac:picMk id="30" creationId="{00000000-0000-0000-0000-000000000000}"/>
          </ac:picMkLst>
        </pc:picChg>
        <pc:picChg chg="mod">
          <ac:chgData name="hui xu" userId="70b675938bab3b5e" providerId="LiveId" clId="{F228DF48-CFC9-4320-B0D1-4C96C0A5426B}" dt="2020-12-20T12:16:15.525" v="1323" actId="1035"/>
          <ac:picMkLst>
            <pc:docMk/>
            <pc:sldMk cId="2215693195" sldId="349"/>
            <ac:picMk id="31" creationId="{00000000-0000-0000-0000-000000000000}"/>
          </ac:picMkLst>
        </pc:picChg>
        <pc:picChg chg="mod">
          <ac:chgData name="hui xu" userId="70b675938bab3b5e" providerId="LiveId" clId="{F228DF48-CFC9-4320-B0D1-4C96C0A5426B}" dt="2020-12-20T12:16:15.525" v="1323" actId="1035"/>
          <ac:picMkLst>
            <pc:docMk/>
            <pc:sldMk cId="2215693195" sldId="349"/>
            <ac:picMk id="56" creationId="{00000000-0000-0000-0000-000000000000}"/>
          </ac:picMkLst>
        </pc:picChg>
        <pc:picChg chg="mod">
          <ac:chgData name="hui xu" userId="70b675938bab3b5e" providerId="LiveId" clId="{F228DF48-CFC9-4320-B0D1-4C96C0A5426B}" dt="2020-12-20T12:16:15.525" v="1323" actId="1035"/>
          <ac:picMkLst>
            <pc:docMk/>
            <pc:sldMk cId="2215693195" sldId="349"/>
            <ac:picMk id="57" creationId="{00000000-0000-0000-0000-000000000000}"/>
          </ac:picMkLst>
        </pc:picChg>
        <pc:picChg chg="mod">
          <ac:chgData name="hui xu" userId="70b675938bab3b5e" providerId="LiveId" clId="{F228DF48-CFC9-4320-B0D1-4C96C0A5426B}" dt="2020-12-20T12:16:15.525" v="1323" actId="1035"/>
          <ac:picMkLst>
            <pc:docMk/>
            <pc:sldMk cId="2215693195" sldId="349"/>
            <ac:picMk id="58" creationId="{00000000-0000-0000-0000-000000000000}"/>
          </ac:picMkLst>
        </pc:picChg>
        <pc:picChg chg="mod">
          <ac:chgData name="hui xu" userId="70b675938bab3b5e" providerId="LiveId" clId="{F228DF48-CFC9-4320-B0D1-4C96C0A5426B}" dt="2020-12-20T12:16:15.525" v="1323" actId="1035"/>
          <ac:picMkLst>
            <pc:docMk/>
            <pc:sldMk cId="2215693195" sldId="349"/>
            <ac:picMk id="59" creationId="{00000000-0000-0000-0000-000000000000}"/>
          </ac:picMkLst>
        </pc:picChg>
        <pc:cxnChg chg="mod">
          <ac:chgData name="hui xu" userId="70b675938bab3b5e" providerId="LiveId" clId="{F228DF48-CFC9-4320-B0D1-4C96C0A5426B}" dt="2020-12-20T12:16:15.525" v="1323" actId="1035"/>
          <ac:cxnSpMkLst>
            <pc:docMk/>
            <pc:sldMk cId="2215693195" sldId="349"/>
            <ac:cxnSpMk id="7" creationId="{00000000-0000-0000-0000-000000000000}"/>
          </ac:cxnSpMkLst>
        </pc:cxnChg>
        <pc:cxnChg chg="mod">
          <ac:chgData name="hui xu" userId="70b675938bab3b5e" providerId="LiveId" clId="{F228DF48-CFC9-4320-B0D1-4C96C0A5426B}" dt="2020-12-20T12:16:15.525" v="1323" actId="1035"/>
          <ac:cxnSpMkLst>
            <pc:docMk/>
            <pc:sldMk cId="2215693195" sldId="349"/>
            <ac:cxnSpMk id="8" creationId="{00000000-0000-0000-0000-000000000000}"/>
          </ac:cxnSpMkLst>
        </pc:cxnChg>
        <pc:cxnChg chg="mod">
          <ac:chgData name="hui xu" userId="70b675938bab3b5e" providerId="LiveId" clId="{F228DF48-CFC9-4320-B0D1-4C96C0A5426B}" dt="2020-12-20T12:16:15.525" v="1323" actId="1035"/>
          <ac:cxnSpMkLst>
            <pc:docMk/>
            <pc:sldMk cId="2215693195" sldId="349"/>
            <ac:cxnSpMk id="9" creationId="{00000000-0000-0000-0000-000000000000}"/>
          </ac:cxnSpMkLst>
        </pc:cxnChg>
        <pc:cxnChg chg="mod">
          <ac:chgData name="hui xu" userId="70b675938bab3b5e" providerId="LiveId" clId="{F228DF48-CFC9-4320-B0D1-4C96C0A5426B}" dt="2020-12-20T12:16:15.525" v="1323" actId="1035"/>
          <ac:cxnSpMkLst>
            <pc:docMk/>
            <pc:sldMk cId="2215693195" sldId="349"/>
            <ac:cxnSpMk id="10" creationId="{00000000-0000-0000-0000-000000000000}"/>
          </ac:cxnSpMkLst>
        </pc:cxnChg>
        <pc:cxnChg chg="mod">
          <ac:chgData name="hui xu" userId="70b675938bab3b5e" providerId="LiveId" clId="{F228DF48-CFC9-4320-B0D1-4C96C0A5426B}" dt="2020-12-20T12:16:15.525" v="1323" actId="1035"/>
          <ac:cxnSpMkLst>
            <pc:docMk/>
            <pc:sldMk cId="2215693195" sldId="349"/>
            <ac:cxnSpMk id="11" creationId="{00000000-0000-0000-0000-000000000000}"/>
          </ac:cxnSpMkLst>
        </pc:cxnChg>
        <pc:cxnChg chg="mod">
          <ac:chgData name="hui xu" userId="70b675938bab3b5e" providerId="LiveId" clId="{F228DF48-CFC9-4320-B0D1-4C96C0A5426B}" dt="2020-12-20T12:16:15.525" v="1323" actId="1035"/>
          <ac:cxnSpMkLst>
            <pc:docMk/>
            <pc:sldMk cId="2215693195" sldId="349"/>
            <ac:cxnSpMk id="12" creationId="{00000000-0000-0000-0000-000000000000}"/>
          </ac:cxnSpMkLst>
        </pc:cxnChg>
        <pc:cxnChg chg="mod">
          <ac:chgData name="hui xu" userId="70b675938bab3b5e" providerId="LiveId" clId="{F228DF48-CFC9-4320-B0D1-4C96C0A5426B}" dt="2020-12-20T12:16:15.525" v="1323" actId="1035"/>
          <ac:cxnSpMkLst>
            <pc:docMk/>
            <pc:sldMk cId="2215693195" sldId="349"/>
            <ac:cxnSpMk id="13" creationId="{00000000-0000-0000-0000-000000000000}"/>
          </ac:cxnSpMkLst>
        </pc:cxnChg>
        <pc:cxnChg chg="mod">
          <ac:chgData name="hui xu" userId="70b675938bab3b5e" providerId="LiveId" clId="{F228DF48-CFC9-4320-B0D1-4C96C0A5426B}" dt="2020-12-20T12:16:15.525" v="1323" actId="1035"/>
          <ac:cxnSpMkLst>
            <pc:docMk/>
            <pc:sldMk cId="2215693195" sldId="349"/>
            <ac:cxnSpMk id="14" creationId="{00000000-0000-0000-0000-000000000000}"/>
          </ac:cxnSpMkLst>
        </pc:cxnChg>
        <pc:cxnChg chg="mod">
          <ac:chgData name="hui xu" userId="70b675938bab3b5e" providerId="LiveId" clId="{F228DF48-CFC9-4320-B0D1-4C96C0A5426B}" dt="2020-12-20T12:16:15.525" v="1323" actId="1035"/>
          <ac:cxnSpMkLst>
            <pc:docMk/>
            <pc:sldMk cId="2215693195" sldId="349"/>
            <ac:cxnSpMk id="15" creationId="{00000000-0000-0000-0000-000000000000}"/>
          </ac:cxnSpMkLst>
        </pc:cxnChg>
        <pc:cxnChg chg="mod">
          <ac:chgData name="hui xu" userId="70b675938bab3b5e" providerId="LiveId" clId="{F228DF48-CFC9-4320-B0D1-4C96C0A5426B}" dt="2020-12-20T12:16:15.525" v="1323" actId="1035"/>
          <ac:cxnSpMkLst>
            <pc:docMk/>
            <pc:sldMk cId="2215693195" sldId="349"/>
            <ac:cxnSpMk id="16" creationId="{00000000-0000-0000-0000-000000000000}"/>
          </ac:cxnSpMkLst>
        </pc:cxnChg>
        <pc:cxnChg chg="mod">
          <ac:chgData name="hui xu" userId="70b675938bab3b5e" providerId="LiveId" clId="{F228DF48-CFC9-4320-B0D1-4C96C0A5426B}" dt="2020-12-20T12:16:15.525" v="1323" actId="1035"/>
          <ac:cxnSpMkLst>
            <pc:docMk/>
            <pc:sldMk cId="2215693195" sldId="349"/>
            <ac:cxnSpMk id="17" creationId="{00000000-0000-0000-0000-000000000000}"/>
          </ac:cxnSpMkLst>
        </pc:cxnChg>
        <pc:cxnChg chg="mod">
          <ac:chgData name="hui xu" userId="70b675938bab3b5e" providerId="LiveId" clId="{F228DF48-CFC9-4320-B0D1-4C96C0A5426B}" dt="2020-12-20T12:16:15.525" v="1323" actId="1035"/>
          <ac:cxnSpMkLst>
            <pc:docMk/>
            <pc:sldMk cId="2215693195" sldId="349"/>
            <ac:cxnSpMk id="18" creationId="{00000000-0000-0000-0000-000000000000}"/>
          </ac:cxnSpMkLst>
        </pc:cxnChg>
        <pc:cxnChg chg="mod">
          <ac:chgData name="hui xu" userId="70b675938bab3b5e" providerId="LiveId" clId="{F228DF48-CFC9-4320-B0D1-4C96C0A5426B}" dt="2020-12-20T12:16:15.525" v="1323" actId="1035"/>
          <ac:cxnSpMkLst>
            <pc:docMk/>
            <pc:sldMk cId="2215693195" sldId="349"/>
            <ac:cxnSpMk id="60" creationId="{00000000-0000-0000-0000-000000000000}"/>
          </ac:cxnSpMkLst>
        </pc:cxnChg>
        <pc:cxnChg chg="mod">
          <ac:chgData name="hui xu" userId="70b675938bab3b5e" providerId="LiveId" clId="{F228DF48-CFC9-4320-B0D1-4C96C0A5426B}" dt="2020-12-20T12:16:15.525" v="1323" actId="1035"/>
          <ac:cxnSpMkLst>
            <pc:docMk/>
            <pc:sldMk cId="2215693195" sldId="349"/>
            <ac:cxnSpMk id="63" creationId="{00000000-0000-0000-0000-000000000000}"/>
          </ac:cxnSpMkLst>
        </pc:cxnChg>
        <pc:cxnChg chg="mod">
          <ac:chgData name="hui xu" userId="70b675938bab3b5e" providerId="LiveId" clId="{F228DF48-CFC9-4320-B0D1-4C96C0A5426B}" dt="2020-12-20T12:16:15.525" v="1323" actId="1035"/>
          <ac:cxnSpMkLst>
            <pc:docMk/>
            <pc:sldMk cId="2215693195" sldId="349"/>
            <ac:cxnSpMk id="66" creationId="{00000000-0000-0000-0000-000000000000}"/>
          </ac:cxnSpMkLst>
        </pc:cxnChg>
        <pc:cxnChg chg="mod">
          <ac:chgData name="hui xu" userId="70b675938bab3b5e" providerId="LiveId" clId="{F228DF48-CFC9-4320-B0D1-4C96C0A5426B}" dt="2020-12-20T12:16:15.525" v="1323" actId="1035"/>
          <ac:cxnSpMkLst>
            <pc:docMk/>
            <pc:sldMk cId="2215693195" sldId="349"/>
            <ac:cxnSpMk id="99" creationId="{00000000-0000-0000-0000-000000000000}"/>
          </ac:cxnSpMkLst>
        </pc:cxnChg>
        <pc:cxnChg chg="mod">
          <ac:chgData name="hui xu" userId="70b675938bab3b5e" providerId="LiveId" clId="{F228DF48-CFC9-4320-B0D1-4C96C0A5426B}" dt="2020-12-20T12:16:15.525" v="1323" actId="1035"/>
          <ac:cxnSpMkLst>
            <pc:docMk/>
            <pc:sldMk cId="2215693195" sldId="349"/>
            <ac:cxnSpMk id="100" creationId="{00000000-0000-0000-0000-000000000000}"/>
          </ac:cxnSpMkLst>
        </pc:cxnChg>
        <pc:cxnChg chg="mod">
          <ac:chgData name="hui xu" userId="70b675938bab3b5e" providerId="LiveId" clId="{F228DF48-CFC9-4320-B0D1-4C96C0A5426B}" dt="2020-12-20T12:16:15.525" v="1323" actId="1035"/>
          <ac:cxnSpMkLst>
            <pc:docMk/>
            <pc:sldMk cId="2215693195" sldId="349"/>
            <ac:cxnSpMk id="103" creationId="{00000000-0000-0000-0000-000000000000}"/>
          </ac:cxnSpMkLst>
        </pc:cxnChg>
        <pc:cxnChg chg="mod">
          <ac:chgData name="hui xu" userId="70b675938bab3b5e" providerId="LiveId" clId="{F228DF48-CFC9-4320-B0D1-4C96C0A5426B}" dt="2020-12-20T12:16:15.525" v="1323" actId="1035"/>
          <ac:cxnSpMkLst>
            <pc:docMk/>
            <pc:sldMk cId="2215693195" sldId="349"/>
            <ac:cxnSpMk id="106" creationId="{00000000-0000-0000-0000-000000000000}"/>
          </ac:cxnSpMkLst>
        </pc:cxnChg>
        <pc:cxnChg chg="mod">
          <ac:chgData name="hui xu" userId="70b675938bab3b5e" providerId="LiveId" clId="{F228DF48-CFC9-4320-B0D1-4C96C0A5426B}" dt="2020-12-20T12:16:15.525" v="1323" actId="1035"/>
          <ac:cxnSpMkLst>
            <pc:docMk/>
            <pc:sldMk cId="2215693195" sldId="349"/>
            <ac:cxnSpMk id="109" creationId="{00000000-0000-0000-0000-000000000000}"/>
          </ac:cxnSpMkLst>
        </pc:cxnChg>
      </pc:sldChg>
      <pc:sldChg chg="modSp mod">
        <pc:chgData name="hui xu" userId="70b675938bab3b5e" providerId="LiveId" clId="{F228DF48-CFC9-4320-B0D1-4C96C0A5426B}" dt="2020-12-14T12:29:17.161" v="872" actId="14100"/>
        <pc:sldMkLst>
          <pc:docMk/>
          <pc:sldMk cId="1490368024" sldId="350"/>
        </pc:sldMkLst>
        <pc:spChg chg="mod">
          <ac:chgData name="hui xu" userId="70b675938bab3b5e" providerId="LiveId" clId="{F228DF48-CFC9-4320-B0D1-4C96C0A5426B}" dt="2020-12-14T12:27:35.464" v="813" actId="2711"/>
          <ac:spMkLst>
            <pc:docMk/>
            <pc:sldMk cId="1490368024" sldId="350"/>
            <ac:spMk id="5" creationId="{00000000-0000-0000-0000-000000000000}"/>
          </ac:spMkLst>
        </pc:spChg>
        <pc:spChg chg="mod">
          <ac:chgData name="hui xu" userId="70b675938bab3b5e" providerId="LiveId" clId="{F228DF48-CFC9-4320-B0D1-4C96C0A5426B}" dt="2020-12-14T12:27:35.464" v="813" actId="2711"/>
          <ac:spMkLst>
            <pc:docMk/>
            <pc:sldMk cId="1490368024" sldId="350"/>
            <ac:spMk id="6" creationId="{00000000-0000-0000-0000-000000000000}"/>
          </ac:spMkLst>
        </pc:spChg>
        <pc:spChg chg="mod">
          <ac:chgData name="hui xu" userId="70b675938bab3b5e" providerId="LiveId" clId="{F228DF48-CFC9-4320-B0D1-4C96C0A5426B}" dt="2020-12-14T12:27:35.464" v="813" actId="2711"/>
          <ac:spMkLst>
            <pc:docMk/>
            <pc:sldMk cId="1490368024" sldId="350"/>
            <ac:spMk id="86" creationId="{00000000-0000-0000-0000-000000000000}"/>
          </ac:spMkLst>
        </pc:spChg>
        <pc:spChg chg="mod">
          <ac:chgData name="hui xu" userId="70b675938bab3b5e" providerId="LiveId" clId="{F228DF48-CFC9-4320-B0D1-4C96C0A5426B}" dt="2020-12-14T12:27:35.464" v="813" actId="2711"/>
          <ac:spMkLst>
            <pc:docMk/>
            <pc:sldMk cId="1490368024" sldId="350"/>
            <ac:spMk id="87" creationId="{00000000-0000-0000-0000-000000000000}"/>
          </ac:spMkLst>
        </pc:spChg>
        <pc:spChg chg="mod">
          <ac:chgData name="hui xu" userId="70b675938bab3b5e" providerId="LiveId" clId="{F228DF48-CFC9-4320-B0D1-4C96C0A5426B}" dt="2020-12-14T12:27:35.464" v="813" actId="2711"/>
          <ac:spMkLst>
            <pc:docMk/>
            <pc:sldMk cId="1490368024" sldId="350"/>
            <ac:spMk id="102" creationId="{00000000-0000-0000-0000-000000000000}"/>
          </ac:spMkLst>
        </pc:spChg>
        <pc:spChg chg="mod">
          <ac:chgData name="hui xu" userId="70b675938bab3b5e" providerId="LiveId" clId="{F228DF48-CFC9-4320-B0D1-4C96C0A5426B}" dt="2020-12-14T12:29:06.538" v="869" actId="14100"/>
          <ac:spMkLst>
            <pc:docMk/>
            <pc:sldMk cId="1490368024" sldId="350"/>
            <ac:spMk id="124" creationId="{00000000-0000-0000-0000-000000000000}"/>
          </ac:spMkLst>
        </pc:spChg>
        <pc:spChg chg="mod">
          <ac:chgData name="hui xu" userId="70b675938bab3b5e" providerId="LiveId" clId="{F228DF48-CFC9-4320-B0D1-4C96C0A5426B}" dt="2020-12-14T12:29:00.560" v="868" actId="1076"/>
          <ac:spMkLst>
            <pc:docMk/>
            <pc:sldMk cId="1490368024" sldId="350"/>
            <ac:spMk id="125" creationId="{00000000-0000-0000-0000-000000000000}"/>
          </ac:spMkLst>
        </pc:spChg>
        <pc:spChg chg="mod">
          <ac:chgData name="hui xu" userId="70b675938bab3b5e" providerId="LiveId" clId="{F228DF48-CFC9-4320-B0D1-4C96C0A5426B}" dt="2020-12-14T12:27:35.464" v="813" actId="2711"/>
          <ac:spMkLst>
            <pc:docMk/>
            <pc:sldMk cId="1490368024" sldId="350"/>
            <ac:spMk id="127" creationId="{00000000-0000-0000-0000-000000000000}"/>
          </ac:spMkLst>
        </pc:spChg>
        <pc:spChg chg="mod">
          <ac:chgData name="hui xu" userId="70b675938bab3b5e" providerId="LiveId" clId="{F228DF48-CFC9-4320-B0D1-4C96C0A5426B}" dt="2020-12-14T12:27:58.261" v="829" actId="20577"/>
          <ac:spMkLst>
            <pc:docMk/>
            <pc:sldMk cId="1490368024" sldId="350"/>
            <ac:spMk id="128" creationId="{00000000-0000-0000-0000-000000000000}"/>
          </ac:spMkLst>
        </pc:spChg>
        <pc:spChg chg="mod">
          <ac:chgData name="hui xu" userId="70b675938bab3b5e" providerId="LiveId" clId="{F228DF48-CFC9-4320-B0D1-4C96C0A5426B}" dt="2020-12-14T12:29:14.327" v="871" actId="14100"/>
          <ac:spMkLst>
            <pc:docMk/>
            <pc:sldMk cId="1490368024" sldId="350"/>
            <ac:spMk id="130" creationId="{00000000-0000-0000-0000-000000000000}"/>
          </ac:spMkLst>
        </pc:spChg>
        <pc:spChg chg="mod">
          <ac:chgData name="hui xu" userId="70b675938bab3b5e" providerId="LiveId" clId="{F228DF48-CFC9-4320-B0D1-4C96C0A5426B}" dt="2020-12-14T12:28:16.382" v="838"/>
          <ac:spMkLst>
            <pc:docMk/>
            <pc:sldMk cId="1490368024" sldId="350"/>
            <ac:spMk id="131" creationId="{00000000-0000-0000-0000-000000000000}"/>
          </ac:spMkLst>
        </pc:spChg>
        <pc:grpChg chg="mod">
          <ac:chgData name="hui xu" userId="70b675938bab3b5e" providerId="LiveId" clId="{F228DF48-CFC9-4320-B0D1-4C96C0A5426B}" dt="2020-12-14T12:28:33.984" v="854"/>
          <ac:grpSpMkLst>
            <pc:docMk/>
            <pc:sldMk cId="1490368024" sldId="350"/>
            <ac:grpSpMk id="123" creationId="{00000000-0000-0000-0000-000000000000}"/>
          </ac:grpSpMkLst>
        </pc:grpChg>
        <pc:grpChg chg="mod">
          <ac:chgData name="hui xu" userId="70b675938bab3b5e" providerId="LiveId" clId="{F228DF48-CFC9-4320-B0D1-4C96C0A5426B}" dt="2020-12-14T12:29:17.161" v="872" actId="14100"/>
          <ac:grpSpMkLst>
            <pc:docMk/>
            <pc:sldMk cId="1490368024" sldId="350"/>
            <ac:grpSpMk id="126" creationId="{00000000-0000-0000-0000-000000000000}"/>
          </ac:grpSpMkLst>
        </pc:grpChg>
        <pc:grpChg chg="mod">
          <ac:chgData name="hui xu" userId="70b675938bab3b5e" providerId="LiveId" clId="{F228DF48-CFC9-4320-B0D1-4C96C0A5426B}" dt="2020-12-14T12:27:35.464" v="813" actId="2711"/>
          <ac:grpSpMkLst>
            <pc:docMk/>
            <pc:sldMk cId="1490368024" sldId="350"/>
            <ac:grpSpMk id="129" creationId="{00000000-0000-0000-0000-000000000000}"/>
          </ac:grpSpMkLst>
        </pc:grpChg>
        <pc:picChg chg="mod">
          <ac:chgData name="hui xu" userId="70b675938bab3b5e" providerId="LiveId" clId="{F228DF48-CFC9-4320-B0D1-4C96C0A5426B}" dt="2020-12-14T12:27:35.464" v="813" actId="2711"/>
          <ac:picMkLst>
            <pc:docMk/>
            <pc:sldMk cId="1490368024" sldId="350"/>
            <ac:picMk id="19" creationId="{00000000-0000-0000-0000-000000000000}"/>
          </ac:picMkLst>
        </pc:picChg>
        <pc:picChg chg="mod">
          <ac:chgData name="hui xu" userId="70b675938bab3b5e" providerId="LiveId" clId="{F228DF48-CFC9-4320-B0D1-4C96C0A5426B}" dt="2020-12-14T12:27:35.464" v="813" actId="2711"/>
          <ac:picMkLst>
            <pc:docMk/>
            <pc:sldMk cId="1490368024" sldId="350"/>
            <ac:picMk id="20" creationId="{00000000-0000-0000-0000-000000000000}"/>
          </ac:picMkLst>
        </pc:picChg>
        <pc:picChg chg="mod">
          <ac:chgData name="hui xu" userId="70b675938bab3b5e" providerId="LiveId" clId="{F228DF48-CFC9-4320-B0D1-4C96C0A5426B}" dt="2020-12-14T12:27:35.464" v="813" actId="2711"/>
          <ac:picMkLst>
            <pc:docMk/>
            <pc:sldMk cId="1490368024" sldId="350"/>
            <ac:picMk id="21" creationId="{00000000-0000-0000-0000-000000000000}"/>
          </ac:picMkLst>
        </pc:picChg>
        <pc:picChg chg="mod">
          <ac:chgData name="hui xu" userId="70b675938bab3b5e" providerId="LiveId" clId="{F228DF48-CFC9-4320-B0D1-4C96C0A5426B}" dt="2020-12-14T12:27:35.464" v="813" actId="2711"/>
          <ac:picMkLst>
            <pc:docMk/>
            <pc:sldMk cId="1490368024" sldId="350"/>
            <ac:picMk id="23" creationId="{00000000-0000-0000-0000-000000000000}"/>
          </ac:picMkLst>
        </pc:picChg>
        <pc:picChg chg="mod">
          <ac:chgData name="hui xu" userId="70b675938bab3b5e" providerId="LiveId" clId="{F228DF48-CFC9-4320-B0D1-4C96C0A5426B}" dt="2020-12-14T12:27:35.464" v="813" actId="2711"/>
          <ac:picMkLst>
            <pc:docMk/>
            <pc:sldMk cId="1490368024" sldId="350"/>
            <ac:picMk id="24" creationId="{00000000-0000-0000-0000-000000000000}"/>
          </ac:picMkLst>
        </pc:picChg>
        <pc:picChg chg="mod">
          <ac:chgData name="hui xu" userId="70b675938bab3b5e" providerId="LiveId" clId="{F228DF48-CFC9-4320-B0D1-4C96C0A5426B}" dt="2020-12-14T12:27:35.464" v="813" actId="2711"/>
          <ac:picMkLst>
            <pc:docMk/>
            <pc:sldMk cId="1490368024" sldId="350"/>
            <ac:picMk id="25" creationId="{00000000-0000-0000-0000-000000000000}"/>
          </ac:picMkLst>
        </pc:picChg>
        <pc:picChg chg="mod">
          <ac:chgData name="hui xu" userId="70b675938bab3b5e" providerId="LiveId" clId="{F228DF48-CFC9-4320-B0D1-4C96C0A5426B}" dt="2020-12-14T12:27:35.464" v="813" actId="2711"/>
          <ac:picMkLst>
            <pc:docMk/>
            <pc:sldMk cId="1490368024" sldId="350"/>
            <ac:picMk id="26" creationId="{00000000-0000-0000-0000-000000000000}"/>
          </ac:picMkLst>
        </pc:picChg>
        <pc:picChg chg="mod">
          <ac:chgData name="hui xu" userId="70b675938bab3b5e" providerId="LiveId" clId="{F228DF48-CFC9-4320-B0D1-4C96C0A5426B}" dt="2020-12-14T12:27:35.464" v="813" actId="2711"/>
          <ac:picMkLst>
            <pc:docMk/>
            <pc:sldMk cId="1490368024" sldId="350"/>
            <ac:picMk id="27" creationId="{00000000-0000-0000-0000-000000000000}"/>
          </ac:picMkLst>
        </pc:picChg>
        <pc:picChg chg="mod">
          <ac:chgData name="hui xu" userId="70b675938bab3b5e" providerId="LiveId" clId="{F228DF48-CFC9-4320-B0D1-4C96C0A5426B}" dt="2020-12-14T12:27:35.464" v="813" actId="2711"/>
          <ac:picMkLst>
            <pc:docMk/>
            <pc:sldMk cId="1490368024" sldId="350"/>
            <ac:picMk id="28" creationId="{00000000-0000-0000-0000-000000000000}"/>
          </ac:picMkLst>
        </pc:picChg>
        <pc:picChg chg="mod">
          <ac:chgData name="hui xu" userId="70b675938bab3b5e" providerId="LiveId" clId="{F228DF48-CFC9-4320-B0D1-4C96C0A5426B}" dt="2020-12-14T12:27:35.464" v="813" actId="2711"/>
          <ac:picMkLst>
            <pc:docMk/>
            <pc:sldMk cId="1490368024" sldId="350"/>
            <ac:picMk id="29" creationId="{00000000-0000-0000-0000-000000000000}"/>
          </ac:picMkLst>
        </pc:picChg>
        <pc:picChg chg="mod">
          <ac:chgData name="hui xu" userId="70b675938bab3b5e" providerId="LiveId" clId="{F228DF48-CFC9-4320-B0D1-4C96C0A5426B}" dt="2020-12-14T12:27:35.464" v="813" actId="2711"/>
          <ac:picMkLst>
            <pc:docMk/>
            <pc:sldMk cId="1490368024" sldId="350"/>
            <ac:picMk id="30" creationId="{00000000-0000-0000-0000-000000000000}"/>
          </ac:picMkLst>
        </pc:picChg>
        <pc:picChg chg="mod">
          <ac:chgData name="hui xu" userId="70b675938bab3b5e" providerId="LiveId" clId="{F228DF48-CFC9-4320-B0D1-4C96C0A5426B}" dt="2020-12-14T12:27:35.464" v="813" actId="2711"/>
          <ac:picMkLst>
            <pc:docMk/>
            <pc:sldMk cId="1490368024" sldId="350"/>
            <ac:picMk id="31" creationId="{00000000-0000-0000-0000-000000000000}"/>
          </ac:picMkLst>
        </pc:picChg>
        <pc:picChg chg="mod">
          <ac:chgData name="hui xu" userId="70b675938bab3b5e" providerId="LiveId" clId="{F228DF48-CFC9-4320-B0D1-4C96C0A5426B}" dt="2020-12-14T12:27:35.464" v="813" actId="2711"/>
          <ac:picMkLst>
            <pc:docMk/>
            <pc:sldMk cId="1490368024" sldId="350"/>
            <ac:picMk id="56" creationId="{00000000-0000-0000-0000-000000000000}"/>
          </ac:picMkLst>
        </pc:picChg>
        <pc:picChg chg="mod">
          <ac:chgData name="hui xu" userId="70b675938bab3b5e" providerId="LiveId" clId="{F228DF48-CFC9-4320-B0D1-4C96C0A5426B}" dt="2020-12-14T12:27:35.464" v="813" actId="2711"/>
          <ac:picMkLst>
            <pc:docMk/>
            <pc:sldMk cId="1490368024" sldId="350"/>
            <ac:picMk id="57" creationId="{00000000-0000-0000-0000-000000000000}"/>
          </ac:picMkLst>
        </pc:picChg>
        <pc:cxnChg chg="mod">
          <ac:chgData name="hui xu" userId="70b675938bab3b5e" providerId="LiveId" clId="{F228DF48-CFC9-4320-B0D1-4C96C0A5426B}" dt="2020-12-14T12:27:35.464" v="813" actId="2711"/>
          <ac:cxnSpMkLst>
            <pc:docMk/>
            <pc:sldMk cId="1490368024" sldId="350"/>
            <ac:cxnSpMk id="8" creationId="{00000000-0000-0000-0000-000000000000}"/>
          </ac:cxnSpMkLst>
        </pc:cxnChg>
        <pc:cxnChg chg="mod">
          <ac:chgData name="hui xu" userId="70b675938bab3b5e" providerId="LiveId" clId="{F228DF48-CFC9-4320-B0D1-4C96C0A5426B}" dt="2020-12-14T12:27:35.464" v="813" actId="2711"/>
          <ac:cxnSpMkLst>
            <pc:docMk/>
            <pc:sldMk cId="1490368024" sldId="350"/>
            <ac:cxnSpMk id="9" creationId="{00000000-0000-0000-0000-000000000000}"/>
          </ac:cxnSpMkLst>
        </pc:cxnChg>
        <pc:cxnChg chg="mod">
          <ac:chgData name="hui xu" userId="70b675938bab3b5e" providerId="LiveId" clId="{F228DF48-CFC9-4320-B0D1-4C96C0A5426B}" dt="2020-12-14T12:27:35.464" v="813" actId="2711"/>
          <ac:cxnSpMkLst>
            <pc:docMk/>
            <pc:sldMk cId="1490368024" sldId="350"/>
            <ac:cxnSpMk id="10" creationId="{00000000-0000-0000-0000-000000000000}"/>
          </ac:cxnSpMkLst>
        </pc:cxnChg>
        <pc:cxnChg chg="mod">
          <ac:chgData name="hui xu" userId="70b675938bab3b5e" providerId="LiveId" clId="{F228DF48-CFC9-4320-B0D1-4C96C0A5426B}" dt="2020-12-14T12:27:35.464" v="813" actId="2711"/>
          <ac:cxnSpMkLst>
            <pc:docMk/>
            <pc:sldMk cId="1490368024" sldId="350"/>
            <ac:cxnSpMk id="11" creationId="{00000000-0000-0000-0000-000000000000}"/>
          </ac:cxnSpMkLst>
        </pc:cxnChg>
        <pc:cxnChg chg="mod">
          <ac:chgData name="hui xu" userId="70b675938bab3b5e" providerId="LiveId" clId="{F228DF48-CFC9-4320-B0D1-4C96C0A5426B}" dt="2020-12-14T12:27:35.464" v="813" actId="2711"/>
          <ac:cxnSpMkLst>
            <pc:docMk/>
            <pc:sldMk cId="1490368024" sldId="350"/>
            <ac:cxnSpMk id="12" creationId="{00000000-0000-0000-0000-000000000000}"/>
          </ac:cxnSpMkLst>
        </pc:cxnChg>
        <pc:cxnChg chg="mod">
          <ac:chgData name="hui xu" userId="70b675938bab3b5e" providerId="LiveId" clId="{F228DF48-CFC9-4320-B0D1-4C96C0A5426B}" dt="2020-12-14T12:27:35.464" v="813" actId="2711"/>
          <ac:cxnSpMkLst>
            <pc:docMk/>
            <pc:sldMk cId="1490368024" sldId="350"/>
            <ac:cxnSpMk id="13" creationId="{00000000-0000-0000-0000-000000000000}"/>
          </ac:cxnSpMkLst>
        </pc:cxnChg>
        <pc:cxnChg chg="mod">
          <ac:chgData name="hui xu" userId="70b675938bab3b5e" providerId="LiveId" clId="{F228DF48-CFC9-4320-B0D1-4C96C0A5426B}" dt="2020-12-14T12:27:35.464" v="813" actId="2711"/>
          <ac:cxnSpMkLst>
            <pc:docMk/>
            <pc:sldMk cId="1490368024" sldId="350"/>
            <ac:cxnSpMk id="14" creationId="{00000000-0000-0000-0000-000000000000}"/>
          </ac:cxnSpMkLst>
        </pc:cxnChg>
        <pc:cxnChg chg="mod">
          <ac:chgData name="hui xu" userId="70b675938bab3b5e" providerId="LiveId" clId="{F228DF48-CFC9-4320-B0D1-4C96C0A5426B}" dt="2020-12-14T12:27:35.464" v="813" actId="2711"/>
          <ac:cxnSpMkLst>
            <pc:docMk/>
            <pc:sldMk cId="1490368024" sldId="350"/>
            <ac:cxnSpMk id="15" creationId="{00000000-0000-0000-0000-000000000000}"/>
          </ac:cxnSpMkLst>
        </pc:cxnChg>
        <pc:cxnChg chg="mod">
          <ac:chgData name="hui xu" userId="70b675938bab3b5e" providerId="LiveId" clId="{F228DF48-CFC9-4320-B0D1-4C96C0A5426B}" dt="2020-12-14T12:27:35.464" v="813" actId="2711"/>
          <ac:cxnSpMkLst>
            <pc:docMk/>
            <pc:sldMk cId="1490368024" sldId="350"/>
            <ac:cxnSpMk id="16" creationId="{00000000-0000-0000-0000-000000000000}"/>
          </ac:cxnSpMkLst>
        </pc:cxnChg>
        <pc:cxnChg chg="mod">
          <ac:chgData name="hui xu" userId="70b675938bab3b5e" providerId="LiveId" clId="{F228DF48-CFC9-4320-B0D1-4C96C0A5426B}" dt="2020-12-14T12:27:35.464" v="813" actId="2711"/>
          <ac:cxnSpMkLst>
            <pc:docMk/>
            <pc:sldMk cId="1490368024" sldId="350"/>
            <ac:cxnSpMk id="17" creationId="{00000000-0000-0000-0000-000000000000}"/>
          </ac:cxnSpMkLst>
        </pc:cxnChg>
        <pc:cxnChg chg="mod">
          <ac:chgData name="hui xu" userId="70b675938bab3b5e" providerId="LiveId" clId="{F228DF48-CFC9-4320-B0D1-4C96C0A5426B}" dt="2020-12-14T12:27:35.464" v="813" actId="2711"/>
          <ac:cxnSpMkLst>
            <pc:docMk/>
            <pc:sldMk cId="1490368024" sldId="350"/>
            <ac:cxnSpMk id="18" creationId="{00000000-0000-0000-0000-000000000000}"/>
          </ac:cxnSpMkLst>
        </pc:cxnChg>
        <pc:cxnChg chg="mod">
          <ac:chgData name="hui xu" userId="70b675938bab3b5e" providerId="LiveId" clId="{F228DF48-CFC9-4320-B0D1-4C96C0A5426B}" dt="2020-12-14T12:27:35.464" v="813" actId="2711"/>
          <ac:cxnSpMkLst>
            <pc:docMk/>
            <pc:sldMk cId="1490368024" sldId="350"/>
            <ac:cxnSpMk id="63" creationId="{00000000-0000-0000-0000-000000000000}"/>
          </ac:cxnSpMkLst>
        </pc:cxnChg>
        <pc:cxnChg chg="mod">
          <ac:chgData name="hui xu" userId="70b675938bab3b5e" providerId="LiveId" clId="{F228DF48-CFC9-4320-B0D1-4C96C0A5426B}" dt="2020-12-14T12:27:35.464" v="813" actId="2711"/>
          <ac:cxnSpMkLst>
            <pc:docMk/>
            <pc:sldMk cId="1490368024" sldId="350"/>
            <ac:cxnSpMk id="66" creationId="{00000000-0000-0000-0000-000000000000}"/>
          </ac:cxnSpMkLst>
        </pc:cxnChg>
        <pc:cxnChg chg="mod">
          <ac:chgData name="hui xu" userId="70b675938bab3b5e" providerId="LiveId" clId="{F228DF48-CFC9-4320-B0D1-4C96C0A5426B}" dt="2020-12-14T12:27:35.464" v="813" actId="2711"/>
          <ac:cxnSpMkLst>
            <pc:docMk/>
            <pc:sldMk cId="1490368024" sldId="350"/>
            <ac:cxnSpMk id="88" creationId="{00000000-0000-0000-0000-000000000000}"/>
          </ac:cxnSpMkLst>
        </pc:cxnChg>
        <pc:cxnChg chg="mod">
          <ac:chgData name="hui xu" userId="70b675938bab3b5e" providerId="LiveId" clId="{F228DF48-CFC9-4320-B0D1-4C96C0A5426B}" dt="2020-12-14T12:27:35.464" v="813" actId="2711"/>
          <ac:cxnSpMkLst>
            <pc:docMk/>
            <pc:sldMk cId="1490368024" sldId="350"/>
            <ac:cxnSpMk id="89" creationId="{00000000-0000-0000-0000-000000000000}"/>
          </ac:cxnSpMkLst>
        </pc:cxnChg>
        <pc:cxnChg chg="mod">
          <ac:chgData name="hui xu" userId="70b675938bab3b5e" providerId="LiveId" clId="{F228DF48-CFC9-4320-B0D1-4C96C0A5426B}" dt="2020-12-14T12:27:35.464" v="813" actId="2711"/>
          <ac:cxnSpMkLst>
            <pc:docMk/>
            <pc:sldMk cId="1490368024" sldId="350"/>
            <ac:cxnSpMk id="90" creationId="{00000000-0000-0000-0000-000000000000}"/>
          </ac:cxnSpMkLst>
        </pc:cxnChg>
        <pc:cxnChg chg="mod">
          <ac:chgData name="hui xu" userId="70b675938bab3b5e" providerId="LiveId" clId="{F228DF48-CFC9-4320-B0D1-4C96C0A5426B}" dt="2020-12-14T12:27:35.464" v="813" actId="2711"/>
          <ac:cxnSpMkLst>
            <pc:docMk/>
            <pc:sldMk cId="1490368024" sldId="350"/>
            <ac:cxnSpMk id="91" creationId="{00000000-0000-0000-0000-000000000000}"/>
          </ac:cxnSpMkLst>
        </pc:cxnChg>
        <pc:cxnChg chg="mod">
          <ac:chgData name="hui xu" userId="70b675938bab3b5e" providerId="LiveId" clId="{F228DF48-CFC9-4320-B0D1-4C96C0A5426B}" dt="2020-12-14T12:27:35.464" v="813" actId="2711"/>
          <ac:cxnSpMkLst>
            <pc:docMk/>
            <pc:sldMk cId="1490368024" sldId="350"/>
            <ac:cxnSpMk id="92" creationId="{00000000-0000-0000-0000-000000000000}"/>
          </ac:cxnSpMkLst>
        </pc:cxnChg>
        <pc:cxnChg chg="mod">
          <ac:chgData name="hui xu" userId="70b675938bab3b5e" providerId="LiveId" clId="{F228DF48-CFC9-4320-B0D1-4C96C0A5426B}" dt="2020-12-14T12:27:35.464" v="813" actId="2711"/>
          <ac:cxnSpMkLst>
            <pc:docMk/>
            <pc:sldMk cId="1490368024" sldId="350"/>
            <ac:cxnSpMk id="93" creationId="{00000000-0000-0000-0000-000000000000}"/>
          </ac:cxnSpMkLst>
        </pc:cxnChg>
        <pc:cxnChg chg="mod">
          <ac:chgData name="hui xu" userId="70b675938bab3b5e" providerId="LiveId" clId="{F228DF48-CFC9-4320-B0D1-4C96C0A5426B}" dt="2020-12-14T12:27:35.464" v="813" actId="2711"/>
          <ac:cxnSpMkLst>
            <pc:docMk/>
            <pc:sldMk cId="1490368024" sldId="350"/>
            <ac:cxnSpMk id="94" creationId="{00000000-0000-0000-0000-000000000000}"/>
          </ac:cxnSpMkLst>
        </pc:cxnChg>
        <pc:cxnChg chg="mod">
          <ac:chgData name="hui xu" userId="70b675938bab3b5e" providerId="LiveId" clId="{F228DF48-CFC9-4320-B0D1-4C96C0A5426B}" dt="2020-12-14T12:27:35.464" v="813" actId="2711"/>
          <ac:cxnSpMkLst>
            <pc:docMk/>
            <pc:sldMk cId="1490368024" sldId="350"/>
            <ac:cxnSpMk id="95" creationId="{00000000-0000-0000-0000-000000000000}"/>
          </ac:cxnSpMkLst>
        </pc:cxnChg>
        <pc:cxnChg chg="mod">
          <ac:chgData name="hui xu" userId="70b675938bab3b5e" providerId="LiveId" clId="{F228DF48-CFC9-4320-B0D1-4C96C0A5426B}" dt="2020-12-14T12:27:35.464" v="813" actId="2711"/>
          <ac:cxnSpMkLst>
            <pc:docMk/>
            <pc:sldMk cId="1490368024" sldId="350"/>
            <ac:cxnSpMk id="96" creationId="{00000000-0000-0000-0000-000000000000}"/>
          </ac:cxnSpMkLst>
        </pc:cxnChg>
        <pc:cxnChg chg="mod">
          <ac:chgData name="hui xu" userId="70b675938bab3b5e" providerId="LiveId" clId="{F228DF48-CFC9-4320-B0D1-4C96C0A5426B}" dt="2020-12-14T12:27:35.464" v="813" actId="2711"/>
          <ac:cxnSpMkLst>
            <pc:docMk/>
            <pc:sldMk cId="1490368024" sldId="350"/>
            <ac:cxnSpMk id="97" creationId="{00000000-0000-0000-0000-000000000000}"/>
          </ac:cxnSpMkLst>
        </pc:cxnChg>
        <pc:cxnChg chg="mod">
          <ac:chgData name="hui xu" userId="70b675938bab3b5e" providerId="LiveId" clId="{F228DF48-CFC9-4320-B0D1-4C96C0A5426B}" dt="2020-12-14T12:27:35.464" v="813" actId="2711"/>
          <ac:cxnSpMkLst>
            <pc:docMk/>
            <pc:sldMk cId="1490368024" sldId="350"/>
            <ac:cxnSpMk id="104" creationId="{00000000-0000-0000-0000-000000000000}"/>
          </ac:cxnSpMkLst>
        </pc:cxnChg>
        <pc:cxnChg chg="mod">
          <ac:chgData name="hui xu" userId="70b675938bab3b5e" providerId="LiveId" clId="{F228DF48-CFC9-4320-B0D1-4C96C0A5426B}" dt="2020-12-14T12:27:35.464" v="813" actId="2711"/>
          <ac:cxnSpMkLst>
            <pc:docMk/>
            <pc:sldMk cId="1490368024" sldId="350"/>
            <ac:cxnSpMk id="105" creationId="{00000000-0000-0000-0000-000000000000}"/>
          </ac:cxnSpMkLst>
        </pc:cxnChg>
        <pc:cxnChg chg="mod">
          <ac:chgData name="hui xu" userId="70b675938bab3b5e" providerId="LiveId" clId="{F228DF48-CFC9-4320-B0D1-4C96C0A5426B}" dt="2020-12-14T12:27:35.464" v="813" actId="2711"/>
          <ac:cxnSpMkLst>
            <pc:docMk/>
            <pc:sldMk cId="1490368024" sldId="350"/>
            <ac:cxnSpMk id="107" creationId="{00000000-0000-0000-0000-000000000000}"/>
          </ac:cxnSpMkLst>
        </pc:cxnChg>
        <pc:cxnChg chg="mod">
          <ac:chgData name="hui xu" userId="70b675938bab3b5e" providerId="LiveId" clId="{F228DF48-CFC9-4320-B0D1-4C96C0A5426B}" dt="2020-12-14T12:27:35.464" v="813" actId="2711"/>
          <ac:cxnSpMkLst>
            <pc:docMk/>
            <pc:sldMk cId="1490368024" sldId="350"/>
            <ac:cxnSpMk id="108" creationId="{00000000-0000-0000-0000-000000000000}"/>
          </ac:cxnSpMkLst>
        </pc:cxnChg>
        <pc:cxnChg chg="mod">
          <ac:chgData name="hui xu" userId="70b675938bab3b5e" providerId="LiveId" clId="{F228DF48-CFC9-4320-B0D1-4C96C0A5426B}" dt="2020-12-14T12:27:35.464" v="813" actId="2711"/>
          <ac:cxnSpMkLst>
            <pc:docMk/>
            <pc:sldMk cId="1490368024" sldId="350"/>
            <ac:cxnSpMk id="110" creationId="{00000000-0000-0000-0000-000000000000}"/>
          </ac:cxnSpMkLst>
        </pc:cxnChg>
        <pc:cxnChg chg="mod">
          <ac:chgData name="hui xu" userId="70b675938bab3b5e" providerId="LiveId" clId="{F228DF48-CFC9-4320-B0D1-4C96C0A5426B}" dt="2020-12-14T12:27:35.464" v="813" actId="2711"/>
          <ac:cxnSpMkLst>
            <pc:docMk/>
            <pc:sldMk cId="1490368024" sldId="350"/>
            <ac:cxnSpMk id="111" creationId="{00000000-0000-0000-0000-000000000000}"/>
          </ac:cxnSpMkLst>
        </pc:cxnChg>
        <pc:cxnChg chg="mod">
          <ac:chgData name="hui xu" userId="70b675938bab3b5e" providerId="LiveId" clId="{F228DF48-CFC9-4320-B0D1-4C96C0A5426B}" dt="2020-12-14T12:27:35.464" v="813" actId="2711"/>
          <ac:cxnSpMkLst>
            <pc:docMk/>
            <pc:sldMk cId="1490368024" sldId="350"/>
            <ac:cxnSpMk id="115" creationId="{00000000-0000-0000-0000-000000000000}"/>
          </ac:cxnSpMkLst>
        </pc:cxnChg>
        <pc:cxnChg chg="mod">
          <ac:chgData name="hui xu" userId="70b675938bab3b5e" providerId="LiveId" clId="{F228DF48-CFC9-4320-B0D1-4C96C0A5426B}" dt="2020-12-14T12:27:35.464" v="813" actId="2711"/>
          <ac:cxnSpMkLst>
            <pc:docMk/>
            <pc:sldMk cId="1490368024" sldId="350"/>
            <ac:cxnSpMk id="116" creationId="{00000000-0000-0000-0000-000000000000}"/>
          </ac:cxnSpMkLst>
        </pc:cxnChg>
        <pc:cxnChg chg="mod">
          <ac:chgData name="hui xu" userId="70b675938bab3b5e" providerId="LiveId" clId="{F228DF48-CFC9-4320-B0D1-4C96C0A5426B}" dt="2020-12-14T12:27:35.464" v="813" actId="2711"/>
          <ac:cxnSpMkLst>
            <pc:docMk/>
            <pc:sldMk cId="1490368024" sldId="350"/>
            <ac:cxnSpMk id="117" creationId="{00000000-0000-0000-0000-000000000000}"/>
          </ac:cxnSpMkLst>
        </pc:cxnChg>
        <pc:cxnChg chg="mod">
          <ac:chgData name="hui xu" userId="70b675938bab3b5e" providerId="LiveId" clId="{F228DF48-CFC9-4320-B0D1-4C96C0A5426B}" dt="2020-12-14T12:27:35.464" v="813" actId="2711"/>
          <ac:cxnSpMkLst>
            <pc:docMk/>
            <pc:sldMk cId="1490368024" sldId="350"/>
            <ac:cxnSpMk id="118" creationId="{00000000-0000-0000-0000-000000000000}"/>
          </ac:cxnSpMkLst>
        </pc:cxnChg>
      </pc:sldChg>
      <pc:sldChg chg="modSp">
        <pc:chgData name="hui xu" userId="70b675938bab3b5e" providerId="LiveId" clId="{F228DF48-CFC9-4320-B0D1-4C96C0A5426B}" dt="2020-12-14T12:30:12.910" v="877" actId="20577"/>
        <pc:sldMkLst>
          <pc:docMk/>
          <pc:sldMk cId="4151896876" sldId="351"/>
        </pc:sldMkLst>
        <pc:spChg chg="mod">
          <ac:chgData name="hui xu" userId="70b675938bab3b5e" providerId="LiveId" clId="{F228DF48-CFC9-4320-B0D1-4C96C0A5426B}" dt="2020-12-14T12:30:12.910" v="877" actId="20577"/>
          <ac:spMkLst>
            <pc:docMk/>
            <pc:sldMk cId="4151896876" sldId="351"/>
            <ac:spMk id="4" creationId="{00000000-0000-0000-0000-000000000000}"/>
          </ac:spMkLst>
        </pc:spChg>
      </pc:sldChg>
      <pc:sldChg chg="addSp delSp modSp mod addAnim delAnim">
        <pc:chgData name="hui xu" userId="70b675938bab3b5e" providerId="LiveId" clId="{F228DF48-CFC9-4320-B0D1-4C96C0A5426B}" dt="2020-12-20T12:05:14.834" v="1271" actId="20577"/>
        <pc:sldMkLst>
          <pc:docMk/>
          <pc:sldMk cId="3647973853" sldId="352"/>
        </pc:sldMkLst>
        <pc:spChg chg="mod">
          <ac:chgData name="hui xu" userId="70b675938bab3b5e" providerId="LiveId" clId="{F228DF48-CFC9-4320-B0D1-4C96C0A5426B}" dt="2020-12-20T12:05:13.730" v="1269"/>
          <ac:spMkLst>
            <pc:docMk/>
            <pc:sldMk cId="3647973853" sldId="352"/>
            <ac:spMk id="16" creationId="{00000000-0000-0000-0000-000000000000}"/>
          </ac:spMkLst>
        </pc:spChg>
        <pc:spChg chg="mod">
          <ac:chgData name="hui xu" userId="70b675938bab3b5e" providerId="LiveId" clId="{F228DF48-CFC9-4320-B0D1-4C96C0A5426B}" dt="2020-12-20T12:05:14.834" v="1271" actId="20577"/>
          <ac:spMkLst>
            <pc:docMk/>
            <pc:sldMk cId="3647973853" sldId="352"/>
            <ac:spMk id="17" creationId="{00000000-0000-0000-0000-000000000000}"/>
          </ac:spMkLst>
        </pc:spChg>
        <pc:grpChg chg="add del mod">
          <ac:chgData name="hui xu" userId="70b675938bab3b5e" providerId="LiveId" clId="{F228DF48-CFC9-4320-B0D1-4C96C0A5426B}" dt="2020-12-20T12:05:13.730" v="1269"/>
          <ac:grpSpMkLst>
            <pc:docMk/>
            <pc:sldMk cId="3647973853" sldId="352"/>
            <ac:grpSpMk id="15" creationId="{00000000-0000-0000-0000-000000000000}"/>
          </ac:grpSpMkLst>
        </pc:grpChg>
      </pc:sldChg>
      <pc:sldChg chg="modSp">
        <pc:chgData name="hui xu" userId="70b675938bab3b5e" providerId="LiveId" clId="{F228DF48-CFC9-4320-B0D1-4C96C0A5426B}" dt="2020-12-20T12:06:10.901" v="1273" actId="113"/>
        <pc:sldMkLst>
          <pc:docMk/>
          <pc:sldMk cId="1866115356" sldId="355"/>
        </pc:sldMkLst>
        <pc:spChg chg="mod">
          <ac:chgData name="hui xu" userId="70b675938bab3b5e" providerId="LiveId" clId="{F228DF48-CFC9-4320-B0D1-4C96C0A5426B}" dt="2020-12-20T12:06:10.901" v="1273" actId="113"/>
          <ac:spMkLst>
            <pc:docMk/>
            <pc:sldMk cId="1866115356" sldId="355"/>
            <ac:spMk id="4" creationId="{00000000-0000-0000-0000-000000000000}"/>
          </ac:spMkLst>
        </pc:spChg>
      </pc:sldChg>
      <pc:sldChg chg="del">
        <pc:chgData name="hui xu" userId="70b675938bab3b5e" providerId="LiveId" clId="{F228DF48-CFC9-4320-B0D1-4C96C0A5426B}" dt="2020-12-20T12:09:47.274" v="1277" actId="2696"/>
        <pc:sldMkLst>
          <pc:docMk/>
          <pc:sldMk cId="2545364413" sldId="357"/>
        </pc:sldMkLst>
      </pc:sldChg>
      <pc:sldChg chg="del">
        <pc:chgData name="hui xu" userId="70b675938bab3b5e" providerId="LiveId" clId="{F228DF48-CFC9-4320-B0D1-4C96C0A5426B}" dt="2020-12-20T12:09:47.274" v="1277" actId="2696"/>
        <pc:sldMkLst>
          <pc:docMk/>
          <pc:sldMk cId="4046886562" sldId="358"/>
        </pc:sldMkLst>
      </pc:sldChg>
      <pc:sldChg chg="del">
        <pc:chgData name="hui xu" userId="70b675938bab3b5e" providerId="LiveId" clId="{F228DF48-CFC9-4320-B0D1-4C96C0A5426B}" dt="2020-12-20T12:09:47.274" v="1277" actId="2696"/>
        <pc:sldMkLst>
          <pc:docMk/>
          <pc:sldMk cId="2911605591" sldId="359"/>
        </pc:sldMkLst>
      </pc:sldChg>
      <pc:sldChg chg="del">
        <pc:chgData name="hui xu" userId="70b675938bab3b5e" providerId="LiveId" clId="{F228DF48-CFC9-4320-B0D1-4C96C0A5426B}" dt="2020-12-20T12:09:47.274" v="1277" actId="2696"/>
        <pc:sldMkLst>
          <pc:docMk/>
          <pc:sldMk cId="395144528" sldId="360"/>
        </pc:sldMkLst>
      </pc:sldChg>
      <pc:sldChg chg="del">
        <pc:chgData name="hui xu" userId="70b675938bab3b5e" providerId="LiveId" clId="{F228DF48-CFC9-4320-B0D1-4C96C0A5426B}" dt="2020-12-20T12:09:47.274" v="1277" actId="2696"/>
        <pc:sldMkLst>
          <pc:docMk/>
          <pc:sldMk cId="185070282" sldId="361"/>
        </pc:sldMkLst>
      </pc:sldChg>
      <pc:sldChg chg="del">
        <pc:chgData name="hui xu" userId="70b675938bab3b5e" providerId="LiveId" clId="{F228DF48-CFC9-4320-B0D1-4C96C0A5426B}" dt="2020-12-20T12:09:47.274" v="1277" actId="2696"/>
        <pc:sldMkLst>
          <pc:docMk/>
          <pc:sldMk cId="2780461954" sldId="362"/>
        </pc:sldMkLst>
      </pc:sldChg>
      <pc:sldChg chg="del">
        <pc:chgData name="hui xu" userId="70b675938bab3b5e" providerId="LiveId" clId="{F228DF48-CFC9-4320-B0D1-4C96C0A5426B}" dt="2020-12-20T12:09:47.274" v="1277" actId="2696"/>
        <pc:sldMkLst>
          <pc:docMk/>
          <pc:sldMk cId="3167320950" sldId="363"/>
        </pc:sldMkLst>
      </pc:sldChg>
      <pc:sldChg chg="del">
        <pc:chgData name="hui xu" userId="70b675938bab3b5e" providerId="LiveId" clId="{F228DF48-CFC9-4320-B0D1-4C96C0A5426B}" dt="2020-12-20T12:09:47.274" v="1277" actId="2696"/>
        <pc:sldMkLst>
          <pc:docMk/>
          <pc:sldMk cId="128560810" sldId="364"/>
        </pc:sldMkLst>
      </pc:sldChg>
      <pc:sldChg chg="del">
        <pc:chgData name="hui xu" userId="70b675938bab3b5e" providerId="LiveId" clId="{F228DF48-CFC9-4320-B0D1-4C96C0A5426B}" dt="2020-12-20T12:09:47.274" v="1277" actId="2696"/>
        <pc:sldMkLst>
          <pc:docMk/>
          <pc:sldMk cId="3261623339" sldId="365"/>
        </pc:sldMkLst>
      </pc:sldChg>
      <pc:sldChg chg="del">
        <pc:chgData name="hui xu" userId="70b675938bab3b5e" providerId="LiveId" clId="{F228DF48-CFC9-4320-B0D1-4C96C0A5426B}" dt="2020-12-20T12:09:47.274" v="1277" actId="2696"/>
        <pc:sldMkLst>
          <pc:docMk/>
          <pc:sldMk cId="4264750497" sldId="366"/>
        </pc:sldMkLst>
      </pc:sldChg>
      <pc:sldChg chg="del">
        <pc:chgData name="hui xu" userId="70b675938bab3b5e" providerId="LiveId" clId="{F228DF48-CFC9-4320-B0D1-4C96C0A5426B}" dt="2020-12-20T12:09:47.274" v="1277" actId="2696"/>
        <pc:sldMkLst>
          <pc:docMk/>
          <pc:sldMk cId="2675485010" sldId="367"/>
        </pc:sldMkLst>
      </pc:sldChg>
      <pc:sldChg chg="del">
        <pc:chgData name="hui xu" userId="70b675938bab3b5e" providerId="LiveId" clId="{F228DF48-CFC9-4320-B0D1-4C96C0A5426B}" dt="2020-12-20T12:09:47.274" v="1277" actId="2696"/>
        <pc:sldMkLst>
          <pc:docMk/>
          <pc:sldMk cId="2838398169" sldId="368"/>
        </pc:sldMkLst>
      </pc:sldChg>
      <pc:sldChg chg="del">
        <pc:chgData name="hui xu" userId="70b675938bab3b5e" providerId="LiveId" clId="{F228DF48-CFC9-4320-B0D1-4C96C0A5426B}" dt="2020-12-20T12:09:47.274" v="1277" actId="2696"/>
        <pc:sldMkLst>
          <pc:docMk/>
          <pc:sldMk cId="2648152100" sldId="369"/>
        </pc:sldMkLst>
      </pc:sldChg>
      <pc:sldChg chg="del">
        <pc:chgData name="hui xu" userId="70b675938bab3b5e" providerId="LiveId" clId="{F228DF48-CFC9-4320-B0D1-4C96C0A5426B}" dt="2020-12-20T12:09:47.274" v="1277" actId="2696"/>
        <pc:sldMkLst>
          <pc:docMk/>
          <pc:sldMk cId="3540151722" sldId="370"/>
        </pc:sldMkLst>
      </pc:sldChg>
      <pc:sldChg chg="del">
        <pc:chgData name="hui xu" userId="70b675938bab3b5e" providerId="LiveId" clId="{F228DF48-CFC9-4320-B0D1-4C96C0A5426B}" dt="2020-12-20T12:09:47.274" v="1277" actId="2696"/>
        <pc:sldMkLst>
          <pc:docMk/>
          <pc:sldMk cId="2072768683" sldId="371"/>
        </pc:sldMkLst>
      </pc:sldChg>
      <pc:sldChg chg="del">
        <pc:chgData name="hui xu" userId="70b675938bab3b5e" providerId="LiveId" clId="{F228DF48-CFC9-4320-B0D1-4C96C0A5426B}" dt="2020-12-20T12:09:47.274" v="1277" actId="2696"/>
        <pc:sldMkLst>
          <pc:docMk/>
          <pc:sldMk cId="3970556232" sldId="372"/>
        </pc:sldMkLst>
      </pc:sldChg>
      <pc:sldChg chg="modSp del mod">
        <pc:chgData name="hui xu" userId="70b675938bab3b5e" providerId="LiveId" clId="{F228DF48-CFC9-4320-B0D1-4C96C0A5426B}" dt="2020-12-20T11:42:50.923" v="1235" actId="2696"/>
        <pc:sldMkLst>
          <pc:docMk/>
          <pc:sldMk cId="2595876120" sldId="373"/>
        </pc:sldMkLst>
        <pc:spChg chg="mod">
          <ac:chgData name="hui xu" userId="70b675938bab3b5e" providerId="LiveId" clId="{F228DF48-CFC9-4320-B0D1-4C96C0A5426B}" dt="2020-12-14T10:59:30.831" v="203"/>
          <ac:spMkLst>
            <pc:docMk/>
            <pc:sldMk cId="2595876120" sldId="373"/>
            <ac:spMk id="4" creationId="{00000000-0000-0000-0000-000000000000}"/>
          </ac:spMkLst>
        </pc:spChg>
        <pc:spChg chg="mod">
          <ac:chgData name="hui xu" userId="70b675938bab3b5e" providerId="LiveId" clId="{F228DF48-CFC9-4320-B0D1-4C96C0A5426B}" dt="2020-12-14T11:00:15.043" v="214"/>
          <ac:spMkLst>
            <pc:docMk/>
            <pc:sldMk cId="2595876120" sldId="373"/>
            <ac:spMk id="5" creationId="{00000000-0000-0000-0000-000000000000}"/>
          </ac:spMkLst>
        </pc:spChg>
      </pc:sldChg>
      <pc:sldChg chg="add">
        <pc:chgData name="hui xu" userId="70b675938bab3b5e" providerId="LiveId" clId="{F228DF48-CFC9-4320-B0D1-4C96C0A5426B}" dt="2020-12-20T11:42:55.735" v="1236"/>
        <pc:sldMkLst>
          <pc:docMk/>
          <pc:sldMk cId="3652355092" sldId="373"/>
        </pc:sldMkLst>
      </pc:sldChg>
      <pc:sldChg chg="modSp del mod">
        <pc:chgData name="hui xu" userId="70b675938bab3b5e" providerId="LiveId" clId="{F228DF48-CFC9-4320-B0D1-4C96C0A5426B}" dt="2020-12-20T11:42:50.923" v="1235" actId="2696"/>
        <pc:sldMkLst>
          <pc:docMk/>
          <pc:sldMk cId="2793789732" sldId="374"/>
        </pc:sldMkLst>
        <pc:picChg chg="mod">
          <ac:chgData name="hui xu" userId="70b675938bab3b5e" providerId="LiveId" clId="{F228DF48-CFC9-4320-B0D1-4C96C0A5426B}" dt="2020-12-14T11:02:34.568" v="225" actId="1076"/>
          <ac:picMkLst>
            <pc:docMk/>
            <pc:sldMk cId="2793789732" sldId="374"/>
            <ac:picMk id="4" creationId="{00000000-0000-0000-0000-000000000000}"/>
          </ac:picMkLst>
        </pc:picChg>
      </pc:sldChg>
      <pc:sldChg chg="add">
        <pc:chgData name="hui xu" userId="70b675938bab3b5e" providerId="LiveId" clId="{F228DF48-CFC9-4320-B0D1-4C96C0A5426B}" dt="2020-12-20T11:42:55.735" v="1236"/>
        <pc:sldMkLst>
          <pc:docMk/>
          <pc:sldMk cId="3469564430" sldId="374"/>
        </pc:sldMkLst>
      </pc:sldChg>
      <pc:sldChg chg="add">
        <pc:chgData name="hui xu" userId="70b675938bab3b5e" providerId="LiveId" clId="{F228DF48-CFC9-4320-B0D1-4C96C0A5426B}" dt="2020-12-20T11:42:55.735" v="1236"/>
        <pc:sldMkLst>
          <pc:docMk/>
          <pc:sldMk cId="982850152" sldId="375"/>
        </pc:sldMkLst>
      </pc:sldChg>
      <pc:sldChg chg="addSp modSp del mod">
        <pc:chgData name="hui xu" userId="70b675938bab3b5e" providerId="LiveId" clId="{F228DF48-CFC9-4320-B0D1-4C96C0A5426B}" dt="2020-12-20T11:42:50.923" v="1235" actId="2696"/>
        <pc:sldMkLst>
          <pc:docMk/>
          <pc:sldMk cId="4204988706" sldId="375"/>
        </pc:sldMkLst>
        <pc:spChg chg="mod">
          <ac:chgData name="hui xu" userId="70b675938bab3b5e" providerId="LiveId" clId="{F228DF48-CFC9-4320-B0D1-4C96C0A5426B}" dt="2020-12-14T11:11:33.006" v="251" actId="1076"/>
          <ac:spMkLst>
            <pc:docMk/>
            <pc:sldMk cId="4204988706" sldId="375"/>
            <ac:spMk id="7" creationId="{00000000-0000-0000-0000-000000000000}"/>
          </ac:spMkLst>
        </pc:spChg>
        <pc:spChg chg="add mod">
          <ac:chgData name="hui xu" userId="70b675938bab3b5e" providerId="LiveId" clId="{F228DF48-CFC9-4320-B0D1-4C96C0A5426B}" dt="2020-12-14T11:06:50.696" v="234" actId="14100"/>
          <ac:spMkLst>
            <pc:docMk/>
            <pc:sldMk cId="4204988706" sldId="375"/>
            <ac:spMk id="8" creationId="{4E67ED93-A035-4E3D-898C-9E5E4E1776A2}"/>
          </ac:spMkLst>
        </pc:spChg>
        <pc:spChg chg="add mod">
          <ac:chgData name="hui xu" userId="70b675938bab3b5e" providerId="LiveId" clId="{F228DF48-CFC9-4320-B0D1-4C96C0A5426B}" dt="2020-12-14T11:12:24.592" v="276" actId="2711"/>
          <ac:spMkLst>
            <pc:docMk/>
            <pc:sldMk cId="4204988706" sldId="375"/>
            <ac:spMk id="10" creationId="{225B44DB-BE1A-432F-B611-8BD2C3D82511}"/>
          </ac:spMkLst>
        </pc:spChg>
        <pc:picChg chg="add mod">
          <ac:chgData name="hui xu" userId="70b675938bab3b5e" providerId="LiveId" clId="{F228DF48-CFC9-4320-B0D1-4C96C0A5426B}" dt="2020-12-14T11:11:35.083" v="252" actId="1076"/>
          <ac:picMkLst>
            <pc:docMk/>
            <pc:sldMk cId="4204988706" sldId="375"/>
            <ac:picMk id="5" creationId="{3521DCF4-3A16-46DA-AB2D-F2B443DC89EA}"/>
          </ac:picMkLst>
        </pc:picChg>
        <pc:picChg chg="mod">
          <ac:chgData name="hui xu" userId="70b675938bab3b5e" providerId="LiveId" clId="{F228DF48-CFC9-4320-B0D1-4C96C0A5426B}" dt="2020-12-14T11:07:30.382" v="244" actId="1076"/>
          <ac:picMkLst>
            <pc:docMk/>
            <pc:sldMk cId="4204988706" sldId="375"/>
            <ac:picMk id="6" creationId="{00000000-0000-0000-0000-000000000000}"/>
          </ac:picMkLst>
        </pc:picChg>
      </pc:sldChg>
      <pc:sldChg chg="del">
        <pc:chgData name="hui xu" userId="70b675938bab3b5e" providerId="LiveId" clId="{F228DF48-CFC9-4320-B0D1-4C96C0A5426B}" dt="2020-12-20T11:42:50.923" v="1235" actId="2696"/>
        <pc:sldMkLst>
          <pc:docMk/>
          <pc:sldMk cId="31292851" sldId="376"/>
        </pc:sldMkLst>
      </pc:sldChg>
      <pc:sldChg chg="add">
        <pc:chgData name="hui xu" userId="70b675938bab3b5e" providerId="LiveId" clId="{F228DF48-CFC9-4320-B0D1-4C96C0A5426B}" dt="2020-12-20T11:42:55.735" v="1236"/>
        <pc:sldMkLst>
          <pc:docMk/>
          <pc:sldMk cId="1175806337" sldId="376"/>
        </pc:sldMkLst>
      </pc:sldChg>
      <pc:sldChg chg="modSp del mod">
        <pc:chgData name="hui xu" userId="70b675938bab3b5e" providerId="LiveId" clId="{F228DF48-CFC9-4320-B0D1-4C96C0A5426B}" dt="2020-12-20T11:42:50.923" v="1235" actId="2696"/>
        <pc:sldMkLst>
          <pc:docMk/>
          <pc:sldMk cId="156507431" sldId="377"/>
        </pc:sldMkLst>
        <pc:spChg chg="mod">
          <ac:chgData name="hui xu" userId="70b675938bab3b5e" providerId="LiveId" clId="{F228DF48-CFC9-4320-B0D1-4C96C0A5426B}" dt="2020-12-14T11:16:01.184" v="292"/>
          <ac:spMkLst>
            <pc:docMk/>
            <pc:sldMk cId="156507431" sldId="377"/>
            <ac:spMk id="2" creationId="{00000000-0000-0000-0000-000000000000}"/>
          </ac:spMkLst>
        </pc:spChg>
        <pc:spChg chg="mod">
          <ac:chgData name="hui xu" userId="70b675938bab3b5e" providerId="LiveId" clId="{F228DF48-CFC9-4320-B0D1-4C96C0A5426B}" dt="2020-12-14T11:14:38.901" v="277" actId="20577"/>
          <ac:spMkLst>
            <pc:docMk/>
            <pc:sldMk cId="156507431" sldId="377"/>
            <ac:spMk id="20" creationId="{00000000-0000-0000-0000-000000000000}"/>
          </ac:spMkLst>
        </pc:spChg>
        <pc:spChg chg="mod">
          <ac:chgData name="hui xu" userId="70b675938bab3b5e" providerId="LiveId" clId="{F228DF48-CFC9-4320-B0D1-4C96C0A5426B}" dt="2020-12-14T11:14:50.688" v="278" actId="207"/>
          <ac:spMkLst>
            <pc:docMk/>
            <pc:sldMk cId="156507431" sldId="377"/>
            <ac:spMk id="30" creationId="{00000000-0000-0000-0000-000000000000}"/>
          </ac:spMkLst>
        </pc:spChg>
      </pc:sldChg>
      <pc:sldChg chg="add">
        <pc:chgData name="hui xu" userId="70b675938bab3b5e" providerId="LiveId" clId="{F228DF48-CFC9-4320-B0D1-4C96C0A5426B}" dt="2020-12-20T11:42:55.735" v="1236"/>
        <pc:sldMkLst>
          <pc:docMk/>
          <pc:sldMk cId="1243297983" sldId="377"/>
        </pc:sldMkLst>
      </pc:sldChg>
      <pc:sldChg chg="add">
        <pc:chgData name="hui xu" userId="70b675938bab3b5e" providerId="LiveId" clId="{F228DF48-CFC9-4320-B0D1-4C96C0A5426B}" dt="2020-12-20T11:42:55.735" v="1236"/>
        <pc:sldMkLst>
          <pc:docMk/>
          <pc:sldMk cId="2777634236" sldId="378"/>
        </pc:sldMkLst>
      </pc:sldChg>
      <pc:sldChg chg="modSp del mod">
        <pc:chgData name="hui xu" userId="70b675938bab3b5e" providerId="LiveId" clId="{F228DF48-CFC9-4320-B0D1-4C96C0A5426B}" dt="2020-12-20T11:42:50.923" v="1235" actId="2696"/>
        <pc:sldMkLst>
          <pc:docMk/>
          <pc:sldMk cId="4120687552" sldId="378"/>
        </pc:sldMkLst>
        <pc:spChg chg="mod">
          <ac:chgData name="hui xu" userId="70b675938bab3b5e" providerId="LiveId" clId="{F228DF48-CFC9-4320-B0D1-4C96C0A5426B}" dt="2020-12-14T11:19:31.183" v="325"/>
          <ac:spMkLst>
            <pc:docMk/>
            <pc:sldMk cId="4120687552" sldId="378"/>
            <ac:spMk id="5" creationId="{00000000-0000-0000-0000-000000000000}"/>
          </ac:spMkLst>
        </pc:spChg>
        <pc:spChg chg="mod">
          <ac:chgData name="hui xu" userId="70b675938bab3b5e" providerId="LiveId" clId="{F228DF48-CFC9-4320-B0D1-4C96C0A5426B}" dt="2020-12-14T11:19:16.920" v="316" actId="113"/>
          <ac:spMkLst>
            <pc:docMk/>
            <pc:sldMk cId="4120687552" sldId="378"/>
            <ac:spMk id="6" creationId="{00000000-0000-0000-0000-000000000000}"/>
          </ac:spMkLst>
        </pc:spChg>
        <pc:spChg chg="mod">
          <ac:chgData name="hui xu" userId="70b675938bab3b5e" providerId="LiveId" clId="{F228DF48-CFC9-4320-B0D1-4C96C0A5426B}" dt="2020-12-14T11:19:15.664" v="315" actId="113"/>
          <ac:spMkLst>
            <pc:docMk/>
            <pc:sldMk cId="4120687552" sldId="378"/>
            <ac:spMk id="7" creationId="{00000000-0000-0000-0000-000000000000}"/>
          </ac:spMkLst>
        </pc:spChg>
      </pc:sldChg>
      <pc:sldChg chg="del">
        <pc:chgData name="hui xu" userId="70b675938bab3b5e" providerId="LiveId" clId="{F228DF48-CFC9-4320-B0D1-4C96C0A5426B}" dt="2020-12-20T11:42:50.923" v="1235" actId="2696"/>
        <pc:sldMkLst>
          <pc:docMk/>
          <pc:sldMk cId="1032918486" sldId="379"/>
        </pc:sldMkLst>
      </pc:sldChg>
      <pc:sldChg chg="add">
        <pc:chgData name="hui xu" userId="70b675938bab3b5e" providerId="LiveId" clId="{F228DF48-CFC9-4320-B0D1-4C96C0A5426B}" dt="2020-12-20T11:42:55.735" v="1236"/>
        <pc:sldMkLst>
          <pc:docMk/>
          <pc:sldMk cId="1260961474" sldId="379"/>
        </pc:sldMkLst>
      </pc:sldChg>
      <pc:sldChg chg="add">
        <pc:chgData name="hui xu" userId="70b675938bab3b5e" providerId="LiveId" clId="{F228DF48-CFC9-4320-B0D1-4C96C0A5426B}" dt="2020-12-20T11:42:55.735" v="1236"/>
        <pc:sldMkLst>
          <pc:docMk/>
          <pc:sldMk cId="2832339184" sldId="380"/>
        </pc:sldMkLst>
      </pc:sldChg>
      <pc:sldChg chg="addSp delSp modSp del mod">
        <pc:chgData name="hui xu" userId="70b675938bab3b5e" providerId="LiveId" clId="{F228DF48-CFC9-4320-B0D1-4C96C0A5426B}" dt="2020-12-20T11:42:50.923" v="1235" actId="2696"/>
        <pc:sldMkLst>
          <pc:docMk/>
          <pc:sldMk cId="3872942693" sldId="380"/>
        </pc:sldMkLst>
        <pc:spChg chg="mod">
          <ac:chgData name="hui xu" userId="70b675938bab3b5e" providerId="LiveId" clId="{F228DF48-CFC9-4320-B0D1-4C96C0A5426B}" dt="2020-12-14T11:26:57.249" v="355" actId="404"/>
          <ac:spMkLst>
            <pc:docMk/>
            <pc:sldMk cId="3872942693" sldId="380"/>
            <ac:spMk id="5" creationId="{00000000-0000-0000-0000-000000000000}"/>
          </ac:spMkLst>
        </pc:spChg>
        <pc:spChg chg="add del">
          <ac:chgData name="hui xu" userId="70b675938bab3b5e" providerId="LiveId" clId="{F228DF48-CFC9-4320-B0D1-4C96C0A5426B}" dt="2020-12-14T11:22:35.085" v="327" actId="22"/>
          <ac:spMkLst>
            <pc:docMk/>
            <pc:sldMk cId="3872942693" sldId="380"/>
            <ac:spMk id="6" creationId="{F911230C-6657-4FBD-992E-589441D2B103}"/>
          </ac:spMkLst>
        </pc:spChg>
        <pc:picChg chg="mod">
          <ac:chgData name="hui xu" userId="70b675938bab3b5e" providerId="LiveId" clId="{F228DF48-CFC9-4320-B0D1-4C96C0A5426B}" dt="2020-12-14T11:25:53.447" v="348" actId="1076"/>
          <ac:picMkLst>
            <pc:docMk/>
            <pc:sldMk cId="3872942693" sldId="380"/>
            <ac:picMk id="4" creationId="{00000000-0000-0000-0000-000000000000}"/>
          </ac:picMkLst>
        </pc:picChg>
        <pc:picChg chg="add mod">
          <ac:chgData name="hui xu" userId="70b675938bab3b5e" providerId="LiveId" clId="{F228DF48-CFC9-4320-B0D1-4C96C0A5426B}" dt="2020-12-14T11:26:41.188" v="354" actId="1440"/>
          <ac:picMkLst>
            <pc:docMk/>
            <pc:sldMk cId="3872942693" sldId="380"/>
            <ac:picMk id="7" creationId="{464C5445-580A-435F-9335-7CC5652DB042}"/>
          </ac:picMkLst>
        </pc:picChg>
      </pc:sldChg>
      <pc:sldChg chg="add">
        <pc:chgData name="hui xu" userId="70b675938bab3b5e" providerId="LiveId" clId="{F228DF48-CFC9-4320-B0D1-4C96C0A5426B}" dt="2020-12-20T11:42:55.735" v="1236"/>
        <pc:sldMkLst>
          <pc:docMk/>
          <pc:sldMk cId="2894831441" sldId="381"/>
        </pc:sldMkLst>
      </pc:sldChg>
      <pc:sldChg chg="modSp del mod">
        <pc:chgData name="hui xu" userId="70b675938bab3b5e" providerId="LiveId" clId="{F228DF48-CFC9-4320-B0D1-4C96C0A5426B}" dt="2020-12-20T11:42:50.923" v="1235" actId="2696"/>
        <pc:sldMkLst>
          <pc:docMk/>
          <pc:sldMk cId="4230141045" sldId="381"/>
        </pc:sldMkLst>
        <pc:spChg chg="mod">
          <ac:chgData name="hui xu" userId="70b675938bab3b5e" providerId="LiveId" clId="{F228DF48-CFC9-4320-B0D1-4C96C0A5426B}" dt="2020-12-14T11:48:35.022" v="515" actId="20577"/>
          <ac:spMkLst>
            <pc:docMk/>
            <pc:sldMk cId="4230141045" sldId="381"/>
            <ac:spMk id="3" creationId="{00000000-0000-0000-0000-000000000000}"/>
          </ac:spMkLst>
        </pc:spChg>
      </pc:sldChg>
      <pc:sldChg chg="modSp del mod modClrScheme chgLayout">
        <pc:chgData name="hui xu" userId="70b675938bab3b5e" providerId="LiveId" clId="{F228DF48-CFC9-4320-B0D1-4C96C0A5426B}" dt="2020-12-14T11:40:29.336" v="433" actId="2696"/>
        <pc:sldMkLst>
          <pc:docMk/>
          <pc:sldMk cId="64378788" sldId="382"/>
        </pc:sldMkLst>
        <pc:spChg chg="mod ord">
          <ac:chgData name="hui xu" userId="70b675938bab3b5e" providerId="LiveId" clId="{F228DF48-CFC9-4320-B0D1-4C96C0A5426B}" dt="2020-12-14T11:30:30.304" v="367"/>
          <ac:spMkLst>
            <pc:docMk/>
            <pc:sldMk cId="64378788" sldId="382"/>
            <ac:spMk id="2" creationId="{00000000-0000-0000-0000-000000000000}"/>
          </ac:spMkLst>
        </pc:spChg>
        <pc:spChg chg="mod">
          <ac:chgData name="hui xu" userId="70b675938bab3b5e" providerId="LiveId" clId="{F228DF48-CFC9-4320-B0D1-4C96C0A5426B}" dt="2020-12-14T11:32:41.860" v="385" actId="14100"/>
          <ac:spMkLst>
            <pc:docMk/>
            <pc:sldMk cId="64378788" sldId="382"/>
            <ac:spMk id="5" creationId="{00000000-0000-0000-0000-000000000000}"/>
          </ac:spMkLst>
        </pc:spChg>
        <pc:spChg chg="mod">
          <ac:chgData name="hui xu" userId="70b675938bab3b5e" providerId="LiveId" clId="{F228DF48-CFC9-4320-B0D1-4C96C0A5426B}" dt="2020-12-14T11:32:32.983" v="384" actId="1038"/>
          <ac:spMkLst>
            <pc:docMk/>
            <pc:sldMk cId="64378788" sldId="382"/>
            <ac:spMk id="6" creationId="{00000000-0000-0000-0000-000000000000}"/>
          </ac:spMkLst>
        </pc:spChg>
        <pc:spChg chg="mod">
          <ac:chgData name="hui xu" userId="70b675938bab3b5e" providerId="LiveId" clId="{F228DF48-CFC9-4320-B0D1-4C96C0A5426B}" dt="2020-12-14T11:36:00.402" v="432" actId="21"/>
          <ac:spMkLst>
            <pc:docMk/>
            <pc:sldMk cId="64378788" sldId="382"/>
            <ac:spMk id="7" creationId="{00000000-0000-0000-0000-000000000000}"/>
          </ac:spMkLst>
        </pc:spChg>
        <pc:picChg chg="mod ord">
          <ac:chgData name="hui xu" userId="70b675938bab3b5e" providerId="LiveId" clId="{F228DF48-CFC9-4320-B0D1-4C96C0A5426B}" dt="2020-12-14T11:32:32.983" v="384" actId="1038"/>
          <ac:picMkLst>
            <pc:docMk/>
            <pc:sldMk cId="64378788" sldId="382"/>
            <ac:picMk id="4" creationId="{00000000-0000-0000-0000-000000000000}"/>
          </ac:picMkLst>
        </pc:picChg>
      </pc:sldChg>
      <pc:sldChg chg="addSp delSp modSp mod modAnim">
        <pc:chgData name="hui xu" userId="70b675938bab3b5e" providerId="LiveId" clId="{F228DF48-CFC9-4320-B0D1-4C96C0A5426B}" dt="2020-12-14T10:54:02.167" v="177"/>
        <pc:sldMkLst>
          <pc:docMk/>
          <pc:sldMk cId="1918479485" sldId="383"/>
        </pc:sldMkLst>
        <pc:spChg chg="mod">
          <ac:chgData name="hui xu" userId="70b675938bab3b5e" providerId="LiveId" clId="{F228DF48-CFC9-4320-B0D1-4C96C0A5426B}" dt="2020-12-14T10:50:22.340" v="157"/>
          <ac:spMkLst>
            <pc:docMk/>
            <pc:sldMk cId="1918479485" sldId="383"/>
            <ac:spMk id="3" creationId="{00000000-0000-0000-0000-000000000000}"/>
          </ac:spMkLst>
        </pc:spChg>
        <pc:spChg chg="add mod">
          <ac:chgData name="hui xu" userId="70b675938bab3b5e" providerId="LiveId" clId="{F228DF48-CFC9-4320-B0D1-4C96C0A5426B}" dt="2020-12-14T10:36:46.073" v="57" actId="14100"/>
          <ac:spMkLst>
            <pc:docMk/>
            <pc:sldMk cId="1918479485" sldId="383"/>
            <ac:spMk id="7" creationId="{3F5A3C06-037C-4D70-BDB1-9DB344C56FBA}"/>
          </ac:spMkLst>
        </pc:spChg>
        <pc:spChg chg="add mod">
          <ac:chgData name="hui xu" userId="70b675938bab3b5e" providerId="LiveId" clId="{F228DF48-CFC9-4320-B0D1-4C96C0A5426B}" dt="2020-12-14T10:46:37.819" v="103" actId="1076"/>
          <ac:spMkLst>
            <pc:docMk/>
            <pc:sldMk cId="1918479485" sldId="383"/>
            <ac:spMk id="11" creationId="{0A8827CF-A1C9-49AE-B452-CA40FD294892}"/>
          </ac:spMkLst>
        </pc:spChg>
        <pc:spChg chg="add mod">
          <ac:chgData name="hui xu" userId="70b675938bab3b5e" providerId="LiveId" clId="{F228DF48-CFC9-4320-B0D1-4C96C0A5426B}" dt="2020-12-14T10:46:37.819" v="103" actId="1076"/>
          <ac:spMkLst>
            <pc:docMk/>
            <pc:sldMk cId="1918479485" sldId="383"/>
            <ac:spMk id="12" creationId="{96AF601E-90D3-4120-BBD3-BAD3FDE04084}"/>
          </ac:spMkLst>
        </pc:spChg>
        <pc:spChg chg="add mod">
          <ac:chgData name="hui xu" userId="70b675938bab3b5e" providerId="LiveId" clId="{F228DF48-CFC9-4320-B0D1-4C96C0A5426B}" dt="2020-12-14T10:46:37.819" v="103" actId="1076"/>
          <ac:spMkLst>
            <pc:docMk/>
            <pc:sldMk cId="1918479485" sldId="383"/>
            <ac:spMk id="13" creationId="{77750F31-76CF-48DE-A274-E38F86FB4A4D}"/>
          </ac:spMkLst>
        </pc:spChg>
        <pc:spChg chg="add mod">
          <ac:chgData name="hui xu" userId="70b675938bab3b5e" providerId="LiveId" clId="{F228DF48-CFC9-4320-B0D1-4C96C0A5426B}" dt="2020-12-14T10:46:54.446" v="107" actId="14100"/>
          <ac:spMkLst>
            <pc:docMk/>
            <pc:sldMk cId="1918479485" sldId="383"/>
            <ac:spMk id="14" creationId="{3BD0C65C-67F7-4BA5-BB59-9327E39E95A5}"/>
          </ac:spMkLst>
        </pc:spChg>
        <pc:spChg chg="add mod">
          <ac:chgData name="hui xu" userId="70b675938bab3b5e" providerId="LiveId" clId="{F228DF48-CFC9-4320-B0D1-4C96C0A5426B}" dt="2020-12-14T10:47:13.873" v="113" actId="1076"/>
          <ac:spMkLst>
            <pc:docMk/>
            <pc:sldMk cId="1918479485" sldId="383"/>
            <ac:spMk id="15" creationId="{EB07FC8F-13DE-4AAC-A425-D316AE8B45E0}"/>
          </ac:spMkLst>
        </pc:spChg>
        <pc:spChg chg="add mod">
          <ac:chgData name="hui xu" userId="70b675938bab3b5e" providerId="LiveId" clId="{F228DF48-CFC9-4320-B0D1-4C96C0A5426B}" dt="2020-12-14T10:47:30.743" v="121" actId="20577"/>
          <ac:spMkLst>
            <pc:docMk/>
            <pc:sldMk cId="1918479485" sldId="383"/>
            <ac:spMk id="16" creationId="{64FBB2F3-8F9F-4F8E-9440-58959E2CD082}"/>
          </ac:spMkLst>
        </pc:spChg>
        <pc:spChg chg="add mod">
          <ac:chgData name="hui xu" userId="70b675938bab3b5e" providerId="LiveId" clId="{F228DF48-CFC9-4320-B0D1-4C96C0A5426B}" dt="2020-12-14T10:47:39.326" v="131" actId="20577"/>
          <ac:spMkLst>
            <pc:docMk/>
            <pc:sldMk cId="1918479485" sldId="383"/>
            <ac:spMk id="17" creationId="{65FBAE97-9C9E-4F87-BE6E-D3CDCF4C2DF3}"/>
          </ac:spMkLst>
        </pc:spChg>
        <pc:picChg chg="add del mod">
          <ac:chgData name="hui xu" userId="70b675938bab3b5e" providerId="LiveId" clId="{F228DF48-CFC9-4320-B0D1-4C96C0A5426B}" dt="2020-12-14T10:40:43.065" v="75" actId="21"/>
          <ac:picMkLst>
            <pc:docMk/>
            <pc:sldMk cId="1918479485" sldId="383"/>
            <ac:picMk id="5" creationId="{06BA2AB7-2403-44F5-B28F-C2461B62721E}"/>
          </ac:picMkLst>
        </pc:picChg>
        <pc:picChg chg="add mod">
          <ac:chgData name="hui xu" userId="70b675938bab3b5e" providerId="LiveId" clId="{F228DF48-CFC9-4320-B0D1-4C96C0A5426B}" dt="2020-12-14T10:44:36.183" v="96" actId="1076"/>
          <ac:picMkLst>
            <pc:docMk/>
            <pc:sldMk cId="1918479485" sldId="383"/>
            <ac:picMk id="9" creationId="{8CB6FC15-B4CC-428D-8315-C05E237FD58E}"/>
          </ac:picMkLst>
        </pc:picChg>
      </pc:sldChg>
      <pc:sldChg chg="addSp modSp mod modAnim chgLayout">
        <pc:chgData name="hui xu" userId="70b675938bab3b5e" providerId="LiveId" clId="{F228DF48-CFC9-4320-B0D1-4C96C0A5426B}" dt="2020-12-20T12:14:54.010" v="1310" actId="20577"/>
        <pc:sldMkLst>
          <pc:docMk/>
          <pc:sldMk cId="36527431" sldId="384"/>
        </pc:sldMkLst>
        <pc:spChg chg="mod ord">
          <ac:chgData name="hui xu" userId="70b675938bab3b5e" providerId="LiveId" clId="{F228DF48-CFC9-4320-B0D1-4C96C0A5426B}" dt="2020-12-20T12:14:54.010" v="1310" actId="20577"/>
          <ac:spMkLst>
            <pc:docMk/>
            <pc:sldMk cId="36527431" sldId="384"/>
            <ac:spMk id="2" creationId="{00000000-0000-0000-0000-000000000000}"/>
          </ac:spMkLst>
        </pc:spChg>
        <pc:spChg chg="mod ord">
          <ac:chgData name="hui xu" userId="70b675938bab3b5e" providerId="LiveId" clId="{F228DF48-CFC9-4320-B0D1-4C96C0A5426B}" dt="2020-12-14T10:26:38.591" v="42" actId="20577"/>
          <ac:spMkLst>
            <pc:docMk/>
            <pc:sldMk cId="36527431" sldId="384"/>
            <ac:spMk id="3" creationId="{00000000-0000-0000-0000-000000000000}"/>
          </ac:spMkLst>
        </pc:spChg>
        <pc:spChg chg="mod">
          <ac:chgData name="hui xu" userId="70b675938bab3b5e" providerId="LiveId" clId="{F228DF48-CFC9-4320-B0D1-4C96C0A5426B}" dt="2020-12-14T10:23:59.786" v="8" actId="21"/>
          <ac:spMkLst>
            <pc:docMk/>
            <pc:sldMk cId="36527431" sldId="384"/>
            <ac:spMk id="4" creationId="{00000000-0000-0000-0000-000000000000}"/>
          </ac:spMkLst>
        </pc:spChg>
        <pc:spChg chg="add mod">
          <ac:chgData name="hui xu" userId="70b675938bab3b5e" providerId="LiveId" clId="{F228DF48-CFC9-4320-B0D1-4C96C0A5426B}" dt="2020-12-14T10:51:25.015" v="163" actId="20577"/>
          <ac:spMkLst>
            <pc:docMk/>
            <pc:sldMk cId="36527431" sldId="384"/>
            <ac:spMk id="5" creationId="{ED660AE7-8AE2-4EF3-B60D-D494117CDB3F}"/>
          </ac:spMkLst>
        </pc:spChg>
      </pc:sldChg>
      <pc:sldChg chg="modSp del mod modClrScheme chgLayout">
        <pc:chgData name="hui xu" userId="70b675938bab3b5e" providerId="LiveId" clId="{F228DF48-CFC9-4320-B0D1-4C96C0A5426B}" dt="2020-12-20T09:48:19.530" v="878" actId="2696"/>
        <pc:sldMkLst>
          <pc:docMk/>
          <pc:sldMk cId="2763815009" sldId="385"/>
        </pc:sldMkLst>
        <pc:spChg chg="mod ord">
          <ac:chgData name="hui xu" userId="70b675938bab3b5e" providerId="LiveId" clId="{F228DF48-CFC9-4320-B0D1-4C96C0A5426B}" dt="2020-12-14T10:57:21.619" v="189"/>
          <ac:spMkLst>
            <pc:docMk/>
            <pc:sldMk cId="2763815009" sldId="385"/>
            <ac:spMk id="2" creationId="{00000000-0000-0000-0000-000000000000}"/>
          </ac:spMkLst>
        </pc:spChg>
        <pc:graphicFrameChg chg="mod ord">
          <ac:chgData name="hui xu" userId="70b675938bab3b5e" providerId="LiveId" clId="{F228DF48-CFC9-4320-B0D1-4C96C0A5426B}" dt="2020-12-14T10:55:08.239" v="185" actId="700"/>
          <ac:graphicFrameMkLst>
            <pc:docMk/>
            <pc:sldMk cId="2763815009" sldId="385"/>
            <ac:graphicFrameMk id="6" creationId="{00000000-0000-0000-0000-000000000000}"/>
          </ac:graphicFrameMkLst>
        </pc:graphicFrameChg>
      </pc:sldChg>
      <pc:sldChg chg="add del">
        <pc:chgData name="hui xu" userId="70b675938bab3b5e" providerId="LiveId" clId="{F228DF48-CFC9-4320-B0D1-4C96C0A5426B}" dt="2020-12-20T12:09:47.274" v="1277" actId="2696"/>
        <pc:sldMkLst>
          <pc:docMk/>
          <pc:sldMk cId="2232444589" sldId="387"/>
        </pc:sldMkLst>
      </pc:sldChg>
      <pc:sldChg chg="del">
        <pc:chgData name="hui xu" userId="70b675938bab3b5e" providerId="LiveId" clId="{F228DF48-CFC9-4320-B0D1-4C96C0A5426B}" dt="2020-12-20T11:52:56.999" v="1247" actId="2696"/>
        <pc:sldMkLst>
          <pc:docMk/>
          <pc:sldMk cId="2350300744" sldId="387"/>
        </pc:sldMkLst>
      </pc:sldChg>
      <pc:sldChg chg="modSp del mod">
        <pc:chgData name="hui xu" userId="70b675938bab3b5e" providerId="LiveId" clId="{F228DF48-CFC9-4320-B0D1-4C96C0A5426B}" dt="2020-12-20T11:52:56.999" v="1247" actId="2696"/>
        <pc:sldMkLst>
          <pc:docMk/>
          <pc:sldMk cId="1348206826" sldId="388"/>
        </pc:sldMkLst>
        <pc:spChg chg="mod">
          <ac:chgData name="hui xu" userId="70b675938bab3b5e" providerId="LiveId" clId="{F228DF48-CFC9-4320-B0D1-4C96C0A5426B}" dt="2020-12-14T11:49:36.769" v="526"/>
          <ac:spMkLst>
            <pc:docMk/>
            <pc:sldMk cId="1348206826" sldId="388"/>
            <ac:spMk id="3" creationId="{00000000-0000-0000-0000-000000000000}"/>
          </ac:spMkLst>
        </pc:spChg>
      </pc:sldChg>
      <pc:sldChg chg="add del">
        <pc:chgData name="hui xu" userId="70b675938bab3b5e" providerId="LiveId" clId="{F228DF48-CFC9-4320-B0D1-4C96C0A5426B}" dt="2020-12-20T12:09:47.274" v="1277" actId="2696"/>
        <pc:sldMkLst>
          <pc:docMk/>
          <pc:sldMk cId="1570305061" sldId="388"/>
        </pc:sldMkLst>
      </pc:sldChg>
      <pc:sldChg chg="modSp del mod">
        <pc:chgData name="hui xu" userId="70b675938bab3b5e" providerId="LiveId" clId="{F228DF48-CFC9-4320-B0D1-4C96C0A5426B}" dt="2020-12-20T11:52:56.999" v="1247" actId="2696"/>
        <pc:sldMkLst>
          <pc:docMk/>
          <pc:sldMk cId="1908719290" sldId="389"/>
        </pc:sldMkLst>
        <pc:spChg chg="mod">
          <ac:chgData name="hui xu" userId="70b675938bab3b5e" providerId="LiveId" clId="{F228DF48-CFC9-4320-B0D1-4C96C0A5426B}" dt="2020-12-14T11:55:09.869" v="606"/>
          <ac:spMkLst>
            <pc:docMk/>
            <pc:sldMk cId="1908719290" sldId="389"/>
            <ac:spMk id="2" creationId="{00000000-0000-0000-0000-000000000000}"/>
          </ac:spMkLst>
        </pc:spChg>
        <pc:spChg chg="mod">
          <ac:chgData name="hui xu" userId="70b675938bab3b5e" providerId="LiveId" clId="{F228DF48-CFC9-4320-B0D1-4C96C0A5426B}" dt="2020-12-14T11:56:58.870" v="620" actId="20577"/>
          <ac:spMkLst>
            <pc:docMk/>
            <pc:sldMk cId="1908719290" sldId="389"/>
            <ac:spMk id="3" creationId="{00000000-0000-0000-0000-000000000000}"/>
          </ac:spMkLst>
        </pc:spChg>
      </pc:sldChg>
      <pc:sldChg chg="add del">
        <pc:chgData name="hui xu" userId="70b675938bab3b5e" providerId="LiveId" clId="{F228DF48-CFC9-4320-B0D1-4C96C0A5426B}" dt="2020-12-20T12:09:47.274" v="1277" actId="2696"/>
        <pc:sldMkLst>
          <pc:docMk/>
          <pc:sldMk cId="2184897830" sldId="389"/>
        </pc:sldMkLst>
      </pc:sldChg>
      <pc:sldChg chg="add del">
        <pc:chgData name="hui xu" userId="70b675938bab3b5e" providerId="LiveId" clId="{F228DF48-CFC9-4320-B0D1-4C96C0A5426B}" dt="2020-12-20T12:09:47.274" v="1277" actId="2696"/>
        <pc:sldMkLst>
          <pc:docMk/>
          <pc:sldMk cId="2525451202" sldId="390"/>
        </pc:sldMkLst>
      </pc:sldChg>
      <pc:sldChg chg="modSp del mod">
        <pc:chgData name="hui xu" userId="70b675938bab3b5e" providerId="LiveId" clId="{F228DF48-CFC9-4320-B0D1-4C96C0A5426B}" dt="2020-12-20T11:52:56.999" v="1247" actId="2696"/>
        <pc:sldMkLst>
          <pc:docMk/>
          <pc:sldMk cId="2680061854" sldId="390"/>
        </pc:sldMkLst>
        <pc:spChg chg="mod">
          <ac:chgData name="hui xu" userId="70b675938bab3b5e" providerId="LiveId" clId="{F228DF48-CFC9-4320-B0D1-4C96C0A5426B}" dt="2020-12-14T12:02:28.599" v="623"/>
          <ac:spMkLst>
            <pc:docMk/>
            <pc:sldMk cId="2680061854" sldId="390"/>
            <ac:spMk id="2" creationId="{00000000-0000-0000-0000-000000000000}"/>
          </ac:spMkLst>
        </pc:spChg>
      </pc:sldChg>
      <pc:sldChg chg="del">
        <pc:chgData name="hui xu" userId="70b675938bab3b5e" providerId="LiveId" clId="{F228DF48-CFC9-4320-B0D1-4C96C0A5426B}" dt="2020-12-14T12:15:59.013" v="706" actId="2696"/>
        <pc:sldMkLst>
          <pc:docMk/>
          <pc:sldMk cId="634006602" sldId="391"/>
        </pc:sldMkLst>
      </pc:sldChg>
      <pc:sldChg chg="add del">
        <pc:chgData name="hui xu" userId="70b675938bab3b5e" providerId="LiveId" clId="{F228DF48-CFC9-4320-B0D1-4C96C0A5426B}" dt="2020-12-20T12:06:51.917" v="1275" actId="2696"/>
        <pc:sldMkLst>
          <pc:docMk/>
          <pc:sldMk cId="2417390211" sldId="393"/>
        </pc:sldMkLst>
      </pc:sldChg>
      <pc:sldChg chg="del">
        <pc:chgData name="hui xu" userId="70b675938bab3b5e" providerId="LiveId" clId="{F228DF48-CFC9-4320-B0D1-4C96C0A5426B}" dt="2020-12-14T12:15:59.013" v="706" actId="2696"/>
        <pc:sldMkLst>
          <pc:docMk/>
          <pc:sldMk cId="2255721661" sldId="394"/>
        </pc:sldMkLst>
      </pc:sldChg>
      <pc:sldChg chg="delSp modSp del mod delAnim">
        <pc:chgData name="hui xu" userId="70b675938bab3b5e" providerId="LiveId" clId="{F228DF48-CFC9-4320-B0D1-4C96C0A5426B}" dt="2020-12-20T11:52:56.999" v="1247" actId="2696"/>
        <pc:sldMkLst>
          <pc:docMk/>
          <pc:sldMk cId="69124462" sldId="395"/>
        </pc:sldMkLst>
        <pc:spChg chg="del">
          <ac:chgData name="hui xu" userId="70b675938bab3b5e" providerId="LiveId" clId="{F228DF48-CFC9-4320-B0D1-4C96C0A5426B}" dt="2020-12-14T12:16:19.890" v="708" actId="21"/>
          <ac:spMkLst>
            <pc:docMk/>
            <pc:sldMk cId="69124462" sldId="395"/>
            <ac:spMk id="7" creationId="{00000000-0000-0000-0000-000000000000}"/>
          </ac:spMkLst>
        </pc:spChg>
        <pc:spChg chg="mod">
          <ac:chgData name="hui xu" userId="70b675938bab3b5e" providerId="LiveId" clId="{F228DF48-CFC9-4320-B0D1-4C96C0A5426B}" dt="2020-12-14T12:18:45.903" v="763" actId="1076"/>
          <ac:spMkLst>
            <pc:docMk/>
            <pc:sldMk cId="69124462" sldId="395"/>
            <ac:spMk id="14" creationId="{00000000-0000-0000-0000-000000000000}"/>
          </ac:spMkLst>
        </pc:spChg>
        <pc:spChg chg="mod">
          <ac:chgData name="hui xu" userId="70b675938bab3b5e" providerId="LiveId" clId="{F228DF48-CFC9-4320-B0D1-4C96C0A5426B}" dt="2020-12-14T12:19:02.332" v="765" actId="2711"/>
          <ac:spMkLst>
            <pc:docMk/>
            <pc:sldMk cId="69124462" sldId="395"/>
            <ac:spMk id="15" creationId="{00000000-0000-0000-0000-000000000000}"/>
          </ac:spMkLst>
        </pc:spChg>
      </pc:sldChg>
      <pc:sldChg chg="add del">
        <pc:chgData name="hui xu" userId="70b675938bab3b5e" providerId="LiveId" clId="{F228DF48-CFC9-4320-B0D1-4C96C0A5426B}" dt="2020-12-20T12:09:47.274" v="1277" actId="2696"/>
        <pc:sldMkLst>
          <pc:docMk/>
          <pc:sldMk cId="99224781" sldId="395"/>
        </pc:sldMkLst>
      </pc:sldChg>
      <pc:sldChg chg="modSp del mod">
        <pc:chgData name="hui xu" userId="70b675938bab3b5e" providerId="LiveId" clId="{F228DF48-CFC9-4320-B0D1-4C96C0A5426B}" dt="2020-12-14T12:16:01.964" v="707" actId="2696"/>
        <pc:sldMkLst>
          <pc:docMk/>
          <pc:sldMk cId="2679846378" sldId="397"/>
        </pc:sldMkLst>
        <pc:spChg chg="mod">
          <ac:chgData name="hui xu" userId="70b675938bab3b5e" providerId="LiveId" clId="{F228DF48-CFC9-4320-B0D1-4C96C0A5426B}" dt="2020-12-14T12:10:58.191" v="626"/>
          <ac:spMkLst>
            <pc:docMk/>
            <pc:sldMk cId="2679846378" sldId="397"/>
            <ac:spMk id="2" creationId="{00000000-0000-0000-0000-000000000000}"/>
          </ac:spMkLst>
        </pc:spChg>
        <pc:spChg chg="mod">
          <ac:chgData name="hui xu" userId="70b675938bab3b5e" providerId="LiveId" clId="{F228DF48-CFC9-4320-B0D1-4C96C0A5426B}" dt="2020-12-14T12:14:13.861" v="705" actId="20577"/>
          <ac:spMkLst>
            <pc:docMk/>
            <pc:sldMk cId="2679846378" sldId="397"/>
            <ac:spMk id="3" creationId="{00000000-0000-0000-0000-000000000000}"/>
          </ac:spMkLst>
        </pc:spChg>
      </pc:sldChg>
      <pc:sldChg chg="del">
        <pc:chgData name="hui xu" userId="70b675938bab3b5e" providerId="LiveId" clId="{F228DF48-CFC9-4320-B0D1-4C96C0A5426B}" dt="2020-12-20T12:09:47.274" v="1277" actId="2696"/>
        <pc:sldMkLst>
          <pc:docMk/>
          <pc:sldMk cId="3894448519" sldId="398"/>
        </pc:sldMkLst>
      </pc:sldChg>
      <pc:sldChg chg="del">
        <pc:chgData name="hui xu" userId="70b675938bab3b5e" providerId="LiveId" clId="{F228DF48-CFC9-4320-B0D1-4C96C0A5426B}" dt="2020-12-20T12:09:47.274" v="1277" actId="2696"/>
        <pc:sldMkLst>
          <pc:docMk/>
          <pc:sldMk cId="1606854590" sldId="399"/>
        </pc:sldMkLst>
      </pc:sldChg>
      <pc:sldChg chg="del">
        <pc:chgData name="hui xu" userId="70b675938bab3b5e" providerId="LiveId" clId="{F228DF48-CFC9-4320-B0D1-4C96C0A5426B}" dt="2020-12-20T12:09:47.274" v="1277" actId="2696"/>
        <pc:sldMkLst>
          <pc:docMk/>
          <pc:sldMk cId="765888168" sldId="401"/>
        </pc:sldMkLst>
      </pc:sldChg>
      <pc:sldChg chg="del">
        <pc:chgData name="hui xu" userId="70b675938bab3b5e" providerId="LiveId" clId="{F228DF48-CFC9-4320-B0D1-4C96C0A5426B}" dt="2020-12-20T12:09:47.274" v="1277" actId="2696"/>
        <pc:sldMkLst>
          <pc:docMk/>
          <pc:sldMk cId="1377758174" sldId="402"/>
        </pc:sldMkLst>
      </pc:sldChg>
      <pc:sldChg chg="del">
        <pc:chgData name="hui xu" userId="70b675938bab3b5e" providerId="LiveId" clId="{F228DF48-CFC9-4320-B0D1-4C96C0A5426B}" dt="2020-12-20T12:09:47.274" v="1277" actId="2696"/>
        <pc:sldMkLst>
          <pc:docMk/>
          <pc:sldMk cId="743048218" sldId="403"/>
        </pc:sldMkLst>
      </pc:sldChg>
      <pc:sldChg chg="del">
        <pc:chgData name="hui xu" userId="70b675938bab3b5e" providerId="LiveId" clId="{F228DF48-CFC9-4320-B0D1-4C96C0A5426B}" dt="2020-12-20T11:47:02.119" v="1242" actId="2696"/>
        <pc:sldMkLst>
          <pc:docMk/>
          <pc:sldMk cId="1370741427" sldId="404"/>
        </pc:sldMkLst>
      </pc:sldChg>
      <pc:sldChg chg="del">
        <pc:chgData name="hui xu" userId="70b675938bab3b5e" providerId="LiveId" clId="{F228DF48-CFC9-4320-B0D1-4C96C0A5426B}" dt="2020-12-20T11:47:02.119" v="1242" actId="2696"/>
        <pc:sldMkLst>
          <pc:docMk/>
          <pc:sldMk cId="1186815388" sldId="405"/>
        </pc:sldMkLst>
      </pc:sldChg>
      <pc:sldChg chg="del">
        <pc:chgData name="hui xu" userId="70b675938bab3b5e" providerId="LiveId" clId="{F228DF48-CFC9-4320-B0D1-4C96C0A5426B}" dt="2020-12-20T11:47:02.119" v="1242" actId="2696"/>
        <pc:sldMkLst>
          <pc:docMk/>
          <pc:sldMk cId="3161847775" sldId="406"/>
        </pc:sldMkLst>
      </pc:sldChg>
      <pc:sldChg chg="del">
        <pc:chgData name="hui xu" userId="70b675938bab3b5e" providerId="LiveId" clId="{F228DF48-CFC9-4320-B0D1-4C96C0A5426B}" dt="2020-12-20T11:47:02.119" v="1242" actId="2696"/>
        <pc:sldMkLst>
          <pc:docMk/>
          <pc:sldMk cId="234760721" sldId="407"/>
        </pc:sldMkLst>
      </pc:sldChg>
      <pc:sldChg chg="del">
        <pc:chgData name="hui xu" userId="70b675938bab3b5e" providerId="LiveId" clId="{F228DF48-CFC9-4320-B0D1-4C96C0A5426B}" dt="2020-12-20T11:47:02.119" v="1242" actId="2696"/>
        <pc:sldMkLst>
          <pc:docMk/>
          <pc:sldMk cId="1122083819" sldId="408"/>
        </pc:sldMkLst>
      </pc:sldChg>
      <pc:sldChg chg="del">
        <pc:chgData name="hui xu" userId="70b675938bab3b5e" providerId="LiveId" clId="{F228DF48-CFC9-4320-B0D1-4C96C0A5426B}" dt="2020-12-20T11:47:02.119" v="1242" actId="2696"/>
        <pc:sldMkLst>
          <pc:docMk/>
          <pc:sldMk cId="2583217749" sldId="409"/>
        </pc:sldMkLst>
      </pc:sldChg>
      <pc:sldChg chg="del">
        <pc:chgData name="hui xu" userId="70b675938bab3b5e" providerId="LiveId" clId="{F228DF48-CFC9-4320-B0D1-4C96C0A5426B}" dt="2020-12-20T11:47:02.119" v="1242" actId="2696"/>
        <pc:sldMkLst>
          <pc:docMk/>
          <pc:sldMk cId="3293193577" sldId="410"/>
        </pc:sldMkLst>
      </pc:sldChg>
      <pc:sldChg chg="del">
        <pc:chgData name="hui xu" userId="70b675938bab3b5e" providerId="LiveId" clId="{F228DF48-CFC9-4320-B0D1-4C96C0A5426B}" dt="2020-12-20T11:47:02.119" v="1242" actId="2696"/>
        <pc:sldMkLst>
          <pc:docMk/>
          <pc:sldMk cId="1325211948" sldId="411"/>
        </pc:sldMkLst>
      </pc:sldChg>
      <pc:sldChg chg="del">
        <pc:chgData name="hui xu" userId="70b675938bab3b5e" providerId="LiveId" clId="{F228DF48-CFC9-4320-B0D1-4C96C0A5426B}" dt="2020-12-20T11:47:02.119" v="1242" actId="2696"/>
        <pc:sldMkLst>
          <pc:docMk/>
          <pc:sldMk cId="3861057660" sldId="412"/>
        </pc:sldMkLst>
      </pc:sldChg>
      <pc:sldChg chg="del">
        <pc:chgData name="hui xu" userId="70b675938bab3b5e" providerId="LiveId" clId="{F228DF48-CFC9-4320-B0D1-4C96C0A5426B}" dt="2020-12-20T11:47:02.119" v="1242" actId="2696"/>
        <pc:sldMkLst>
          <pc:docMk/>
          <pc:sldMk cId="2215581487" sldId="413"/>
        </pc:sldMkLst>
      </pc:sldChg>
      <pc:sldChg chg="del">
        <pc:chgData name="hui xu" userId="70b675938bab3b5e" providerId="LiveId" clId="{F228DF48-CFC9-4320-B0D1-4C96C0A5426B}" dt="2020-12-20T11:47:02.119" v="1242" actId="2696"/>
        <pc:sldMkLst>
          <pc:docMk/>
          <pc:sldMk cId="812900244" sldId="414"/>
        </pc:sldMkLst>
      </pc:sldChg>
      <pc:sldChg chg="del">
        <pc:chgData name="hui xu" userId="70b675938bab3b5e" providerId="LiveId" clId="{F228DF48-CFC9-4320-B0D1-4C96C0A5426B}" dt="2020-12-20T11:47:02.119" v="1242" actId="2696"/>
        <pc:sldMkLst>
          <pc:docMk/>
          <pc:sldMk cId="4004641757" sldId="415"/>
        </pc:sldMkLst>
      </pc:sldChg>
      <pc:sldChg chg="del">
        <pc:chgData name="hui xu" userId="70b675938bab3b5e" providerId="LiveId" clId="{F228DF48-CFC9-4320-B0D1-4C96C0A5426B}" dt="2020-12-20T11:47:02.119" v="1242" actId="2696"/>
        <pc:sldMkLst>
          <pc:docMk/>
          <pc:sldMk cId="331488274" sldId="416"/>
        </pc:sldMkLst>
      </pc:sldChg>
      <pc:sldChg chg="del">
        <pc:chgData name="hui xu" userId="70b675938bab3b5e" providerId="LiveId" clId="{F228DF48-CFC9-4320-B0D1-4C96C0A5426B}" dt="2020-12-20T11:47:02.119" v="1242" actId="2696"/>
        <pc:sldMkLst>
          <pc:docMk/>
          <pc:sldMk cId="2516556685" sldId="417"/>
        </pc:sldMkLst>
      </pc:sldChg>
      <pc:sldChg chg="modSp del mod">
        <pc:chgData name="hui xu" userId="70b675938bab3b5e" providerId="LiveId" clId="{F228DF48-CFC9-4320-B0D1-4C96C0A5426B}" dt="2020-12-20T12:12:46.376" v="1282" actId="2696"/>
        <pc:sldMkLst>
          <pc:docMk/>
          <pc:sldMk cId="3718927" sldId="418"/>
        </pc:sldMkLst>
        <pc:spChg chg="mod">
          <ac:chgData name="hui xu" userId="70b675938bab3b5e" providerId="LiveId" clId="{F228DF48-CFC9-4320-B0D1-4C96C0A5426B}" dt="2020-12-20T11:50:05.016" v="1245" actId="404"/>
          <ac:spMkLst>
            <pc:docMk/>
            <pc:sldMk cId="3718927" sldId="418"/>
            <ac:spMk id="2" creationId="{00000000-0000-0000-0000-000000000000}"/>
          </ac:spMkLst>
        </pc:spChg>
      </pc:sldChg>
      <pc:sldChg chg="del">
        <pc:chgData name="hui xu" userId="70b675938bab3b5e" providerId="LiveId" clId="{F228DF48-CFC9-4320-B0D1-4C96C0A5426B}" dt="2020-12-20T12:12:46.376" v="1282" actId="2696"/>
        <pc:sldMkLst>
          <pc:docMk/>
          <pc:sldMk cId="3784116074" sldId="419"/>
        </pc:sldMkLst>
      </pc:sldChg>
      <pc:sldChg chg="del">
        <pc:chgData name="hui xu" userId="70b675938bab3b5e" providerId="LiveId" clId="{F228DF48-CFC9-4320-B0D1-4C96C0A5426B}" dt="2020-12-20T12:12:46.376" v="1282" actId="2696"/>
        <pc:sldMkLst>
          <pc:docMk/>
          <pc:sldMk cId="1007205613" sldId="420"/>
        </pc:sldMkLst>
      </pc:sldChg>
      <pc:sldChg chg="del">
        <pc:chgData name="hui xu" userId="70b675938bab3b5e" providerId="LiveId" clId="{F228DF48-CFC9-4320-B0D1-4C96C0A5426B}" dt="2020-12-20T11:47:02.119" v="1242" actId="2696"/>
        <pc:sldMkLst>
          <pc:docMk/>
          <pc:sldMk cId="3635443284" sldId="421"/>
        </pc:sldMkLst>
      </pc:sldChg>
      <pc:sldChg chg="del">
        <pc:chgData name="hui xu" userId="70b675938bab3b5e" providerId="LiveId" clId="{F228DF48-CFC9-4320-B0D1-4C96C0A5426B}" dt="2020-12-20T11:47:02.119" v="1242" actId="2696"/>
        <pc:sldMkLst>
          <pc:docMk/>
          <pc:sldMk cId="2941657958" sldId="422"/>
        </pc:sldMkLst>
      </pc:sldChg>
      <pc:sldChg chg="del">
        <pc:chgData name="hui xu" userId="70b675938bab3b5e" providerId="LiveId" clId="{F228DF48-CFC9-4320-B0D1-4C96C0A5426B}" dt="2020-12-20T11:48:52.706" v="1244" actId="2696"/>
        <pc:sldMkLst>
          <pc:docMk/>
          <pc:sldMk cId="2705909308" sldId="423"/>
        </pc:sldMkLst>
      </pc:sldChg>
      <pc:sldChg chg="del">
        <pc:chgData name="hui xu" userId="70b675938bab3b5e" providerId="LiveId" clId="{F228DF48-CFC9-4320-B0D1-4C96C0A5426B}" dt="2020-12-20T11:47:02.119" v="1242" actId="2696"/>
        <pc:sldMkLst>
          <pc:docMk/>
          <pc:sldMk cId="851453354" sldId="424"/>
        </pc:sldMkLst>
      </pc:sldChg>
      <pc:sldChg chg="del">
        <pc:chgData name="hui xu" userId="70b675938bab3b5e" providerId="LiveId" clId="{F228DF48-CFC9-4320-B0D1-4C96C0A5426B}" dt="2020-12-20T11:47:02.119" v="1242" actId="2696"/>
        <pc:sldMkLst>
          <pc:docMk/>
          <pc:sldMk cId="4267070549" sldId="425"/>
        </pc:sldMkLst>
      </pc:sldChg>
      <pc:sldChg chg="del">
        <pc:chgData name="hui xu" userId="70b675938bab3b5e" providerId="LiveId" clId="{F228DF48-CFC9-4320-B0D1-4C96C0A5426B}" dt="2020-12-20T11:46:36.103" v="1241" actId="2696"/>
        <pc:sldMkLst>
          <pc:docMk/>
          <pc:sldMk cId="3457977831" sldId="443"/>
        </pc:sldMkLst>
      </pc:sldChg>
      <pc:sldChg chg="modSp mod">
        <pc:chgData name="hui xu" userId="70b675938bab3b5e" providerId="LiveId" clId="{F228DF48-CFC9-4320-B0D1-4C96C0A5426B}" dt="2020-12-20T12:15:59.251" v="1312" actId="207"/>
        <pc:sldMkLst>
          <pc:docMk/>
          <pc:sldMk cId="3284100188" sldId="444"/>
        </pc:sldMkLst>
        <pc:spChg chg="mod">
          <ac:chgData name="hui xu" userId="70b675938bab3b5e" providerId="LiveId" clId="{F228DF48-CFC9-4320-B0D1-4C96C0A5426B}" dt="2020-12-20T11:45:14.972" v="1238" actId="20577"/>
          <ac:spMkLst>
            <pc:docMk/>
            <pc:sldMk cId="3284100188" sldId="444"/>
            <ac:spMk id="2" creationId="{B3A815B7-AA99-A34C-9BB0-DA66592665AA}"/>
          </ac:spMkLst>
        </pc:spChg>
        <pc:spChg chg="mod">
          <ac:chgData name="hui xu" userId="70b675938bab3b5e" providerId="LiveId" clId="{F228DF48-CFC9-4320-B0D1-4C96C0A5426B}" dt="2020-12-20T12:15:59.251" v="1312" actId="207"/>
          <ac:spMkLst>
            <pc:docMk/>
            <pc:sldMk cId="3284100188" sldId="444"/>
            <ac:spMk id="3" creationId="{670FFA2A-34A1-1C4E-9DA1-DD7F8037F075}"/>
          </ac:spMkLst>
        </pc:spChg>
      </pc:sldChg>
      <pc:sldChg chg="addSp delSp modSp mod">
        <pc:chgData name="hui xu" userId="70b675938bab3b5e" providerId="LiveId" clId="{F228DF48-CFC9-4320-B0D1-4C96C0A5426B}" dt="2020-12-20T10:20:28.692" v="999" actId="122"/>
        <pc:sldMkLst>
          <pc:docMk/>
          <pc:sldMk cId="3420833254" sldId="448"/>
        </pc:sldMkLst>
        <pc:spChg chg="add mod">
          <ac:chgData name="hui xu" userId="70b675938bab3b5e" providerId="LiveId" clId="{F228DF48-CFC9-4320-B0D1-4C96C0A5426B}" dt="2020-12-20T10:17:44.352" v="963" actId="20577"/>
          <ac:spMkLst>
            <pc:docMk/>
            <pc:sldMk cId="3420833254" sldId="448"/>
            <ac:spMk id="8" creationId="{AE4B15A0-9DE4-4E21-959D-39E36FC657DA}"/>
          </ac:spMkLst>
        </pc:spChg>
        <pc:spChg chg="add mod">
          <ac:chgData name="hui xu" userId="70b675938bab3b5e" providerId="LiveId" clId="{F228DF48-CFC9-4320-B0D1-4C96C0A5426B}" dt="2020-12-20T10:17:56.151" v="966" actId="20577"/>
          <ac:spMkLst>
            <pc:docMk/>
            <pc:sldMk cId="3420833254" sldId="448"/>
            <ac:spMk id="9" creationId="{2246CCD2-21E8-457C-A448-05182861DAF6}"/>
          </ac:spMkLst>
        </pc:spChg>
        <pc:spChg chg="add mod">
          <ac:chgData name="hui xu" userId="70b675938bab3b5e" providerId="LiveId" clId="{F228DF48-CFC9-4320-B0D1-4C96C0A5426B}" dt="2020-12-20T10:18:43.063" v="978"/>
          <ac:spMkLst>
            <pc:docMk/>
            <pc:sldMk cId="3420833254" sldId="448"/>
            <ac:spMk id="10" creationId="{16A416A2-5025-4C6B-A74B-89DF3DA9EF81}"/>
          </ac:spMkLst>
        </pc:spChg>
        <pc:spChg chg="add mod">
          <ac:chgData name="hui xu" userId="70b675938bab3b5e" providerId="LiveId" clId="{F228DF48-CFC9-4320-B0D1-4C96C0A5426B}" dt="2020-12-20T10:20:28.692" v="999" actId="122"/>
          <ac:spMkLst>
            <pc:docMk/>
            <pc:sldMk cId="3420833254" sldId="448"/>
            <ac:spMk id="11" creationId="{9F08A1BA-BE00-4A4B-9A6B-D1CA1F6BCA88}"/>
          </ac:spMkLst>
        </pc:spChg>
        <pc:picChg chg="del">
          <ac:chgData name="hui xu" userId="70b675938bab3b5e" providerId="LiveId" clId="{F228DF48-CFC9-4320-B0D1-4C96C0A5426B}" dt="2020-12-20T09:56:06.876" v="879" actId="478"/>
          <ac:picMkLst>
            <pc:docMk/>
            <pc:sldMk cId="3420833254" sldId="448"/>
            <ac:picMk id="5" creationId="{58CEF0EE-4948-E746-8960-49C437DBDFE5}"/>
          </ac:picMkLst>
        </pc:picChg>
        <pc:picChg chg="add mod">
          <ac:chgData name="hui xu" userId="70b675938bab3b5e" providerId="LiveId" clId="{F228DF48-CFC9-4320-B0D1-4C96C0A5426B}" dt="2020-12-20T10:14:03.261" v="904" actId="1076"/>
          <ac:picMkLst>
            <pc:docMk/>
            <pc:sldMk cId="3420833254" sldId="448"/>
            <ac:picMk id="7" creationId="{FBE74E0D-A1C5-4D06-9FB0-D589274905F7}"/>
          </ac:picMkLst>
        </pc:picChg>
      </pc:sldChg>
      <pc:sldChg chg="modSp mod">
        <pc:chgData name="hui xu" userId="70b675938bab3b5e" providerId="LiveId" clId="{F228DF48-CFC9-4320-B0D1-4C96C0A5426B}" dt="2020-12-20T10:40:40.770" v="1004" actId="113"/>
        <pc:sldMkLst>
          <pc:docMk/>
          <pc:sldMk cId="3544521111" sldId="450"/>
        </pc:sldMkLst>
        <pc:spChg chg="mod">
          <ac:chgData name="hui xu" userId="70b675938bab3b5e" providerId="LiveId" clId="{F228DF48-CFC9-4320-B0D1-4C96C0A5426B}" dt="2020-12-20T10:40:40.770" v="1004" actId="113"/>
          <ac:spMkLst>
            <pc:docMk/>
            <pc:sldMk cId="3544521111" sldId="450"/>
            <ac:spMk id="4" creationId="{37C45843-F3DB-4B49-9D81-1C8E33401197}"/>
          </ac:spMkLst>
        </pc:spChg>
      </pc:sldChg>
    </pc:docChg>
  </pc:docChgLst>
  <pc:docChgLst>
    <pc:chgData name="hui xu" userId="70b675938bab3b5e" providerId="LiveId" clId="{E681C5D7-650C-DD40-8BA0-6D08466890EA}"/>
    <pc:docChg chg="custSel addSld delSld modSld">
      <pc:chgData name="hui xu" userId="70b675938bab3b5e" providerId="LiveId" clId="{E681C5D7-650C-DD40-8BA0-6D08466890EA}" dt="2020-08-14T01:06:59.832" v="32"/>
      <pc:docMkLst>
        <pc:docMk/>
      </pc:docMkLst>
      <pc:sldChg chg="modSp add">
        <pc:chgData name="hui xu" userId="70b675938bab3b5e" providerId="LiveId" clId="{E681C5D7-650C-DD40-8BA0-6D08466890EA}" dt="2020-08-14T01:06:59.832" v="32"/>
        <pc:sldMkLst>
          <pc:docMk/>
          <pc:sldMk cId="3637547153" sldId="257"/>
        </pc:sldMkLst>
        <pc:spChg chg="mod">
          <ac:chgData name="hui xu" userId="70b675938bab3b5e" providerId="LiveId" clId="{E681C5D7-650C-DD40-8BA0-6D08466890EA}" dt="2020-08-14T01:06:59.832" v="32"/>
          <ac:spMkLst>
            <pc:docMk/>
            <pc:sldMk cId="3637547153" sldId="257"/>
            <ac:spMk id="2" creationId="{00000000-0000-0000-0000-000000000000}"/>
          </ac:spMkLst>
        </pc:spChg>
      </pc:sldChg>
      <pc:sldChg chg="modSp add">
        <pc:chgData name="hui xu" userId="70b675938bab3b5e" providerId="LiveId" clId="{E681C5D7-650C-DD40-8BA0-6D08466890EA}" dt="2020-08-14T01:06:59.832" v="32"/>
        <pc:sldMkLst>
          <pc:docMk/>
          <pc:sldMk cId="3549614785" sldId="268"/>
        </pc:sldMkLst>
        <pc:spChg chg="mod">
          <ac:chgData name="hui xu" userId="70b675938bab3b5e" providerId="LiveId" clId="{E681C5D7-650C-DD40-8BA0-6D08466890EA}" dt="2020-08-14T01:06:59.832" v="32"/>
          <ac:spMkLst>
            <pc:docMk/>
            <pc:sldMk cId="3549614785" sldId="268"/>
            <ac:spMk id="2" creationId="{00000000-0000-0000-0000-000000000000}"/>
          </ac:spMkLst>
        </pc:spChg>
      </pc:sldChg>
      <pc:sldChg chg="modSp add">
        <pc:chgData name="hui xu" userId="70b675938bab3b5e" providerId="LiveId" clId="{E681C5D7-650C-DD40-8BA0-6D08466890EA}" dt="2020-08-14T01:06:59.832" v="32"/>
        <pc:sldMkLst>
          <pc:docMk/>
          <pc:sldMk cId="194414469" sldId="269"/>
        </pc:sldMkLst>
        <pc:spChg chg="mod">
          <ac:chgData name="hui xu" userId="70b675938bab3b5e" providerId="LiveId" clId="{E681C5D7-650C-DD40-8BA0-6D08466890EA}" dt="2020-08-14T01:06:59.832" v="32"/>
          <ac:spMkLst>
            <pc:docMk/>
            <pc:sldMk cId="194414469" sldId="269"/>
            <ac:spMk id="2" creationId="{00000000-0000-0000-0000-000000000000}"/>
          </ac:spMkLst>
        </pc:spChg>
        <pc:spChg chg="mod">
          <ac:chgData name="hui xu" userId="70b675938bab3b5e" providerId="LiveId" clId="{E681C5D7-650C-DD40-8BA0-6D08466890EA}" dt="2020-08-14T01:06:59.832" v="32"/>
          <ac:spMkLst>
            <pc:docMk/>
            <pc:sldMk cId="194414469" sldId="269"/>
            <ac:spMk id="3" creationId="{00000000-0000-0000-0000-000000000000}"/>
          </ac:spMkLst>
        </pc:spChg>
      </pc:sldChg>
      <pc:sldChg chg="modSp add">
        <pc:chgData name="hui xu" userId="70b675938bab3b5e" providerId="LiveId" clId="{E681C5D7-650C-DD40-8BA0-6D08466890EA}" dt="2020-08-14T01:06:59.832" v="32"/>
        <pc:sldMkLst>
          <pc:docMk/>
          <pc:sldMk cId="2173928897" sldId="287"/>
        </pc:sldMkLst>
        <pc:spChg chg="mod">
          <ac:chgData name="hui xu" userId="70b675938bab3b5e" providerId="LiveId" clId="{E681C5D7-650C-DD40-8BA0-6D08466890EA}" dt="2020-08-14T01:06:59.832" v="32"/>
          <ac:spMkLst>
            <pc:docMk/>
            <pc:sldMk cId="2173928897" sldId="287"/>
            <ac:spMk id="2" creationId="{00000000-0000-0000-0000-000000000000}"/>
          </ac:spMkLst>
        </pc:spChg>
      </pc:sldChg>
      <pc:sldChg chg="modSp add">
        <pc:chgData name="hui xu" userId="70b675938bab3b5e" providerId="LiveId" clId="{E681C5D7-650C-DD40-8BA0-6D08466890EA}" dt="2020-08-14T01:06:59.832" v="32"/>
        <pc:sldMkLst>
          <pc:docMk/>
          <pc:sldMk cId="2381226057" sldId="289"/>
        </pc:sldMkLst>
        <pc:spChg chg="mod">
          <ac:chgData name="hui xu" userId="70b675938bab3b5e" providerId="LiveId" clId="{E681C5D7-650C-DD40-8BA0-6D08466890EA}" dt="2020-08-14T01:06:59.832" v="32"/>
          <ac:spMkLst>
            <pc:docMk/>
            <pc:sldMk cId="2381226057" sldId="289"/>
            <ac:spMk id="2" creationId="{00000000-0000-0000-0000-000000000000}"/>
          </ac:spMkLst>
        </pc:spChg>
      </pc:sldChg>
      <pc:sldChg chg="modSp add">
        <pc:chgData name="hui xu" userId="70b675938bab3b5e" providerId="LiveId" clId="{E681C5D7-650C-DD40-8BA0-6D08466890EA}" dt="2020-08-14T01:06:59.832" v="32"/>
        <pc:sldMkLst>
          <pc:docMk/>
          <pc:sldMk cId="1859801162" sldId="290"/>
        </pc:sldMkLst>
        <pc:spChg chg="mod">
          <ac:chgData name="hui xu" userId="70b675938bab3b5e" providerId="LiveId" clId="{E681C5D7-650C-DD40-8BA0-6D08466890EA}" dt="2020-08-14T01:06:59.832" v="32"/>
          <ac:spMkLst>
            <pc:docMk/>
            <pc:sldMk cId="1859801162" sldId="290"/>
            <ac:spMk id="2" creationId="{00000000-0000-0000-0000-000000000000}"/>
          </ac:spMkLst>
        </pc:spChg>
      </pc:sldChg>
      <pc:sldChg chg="modSp add">
        <pc:chgData name="hui xu" userId="70b675938bab3b5e" providerId="LiveId" clId="{E681C5D7-650C-DD40-8BA0-6D08466890EA}" dt="2020-08-14T01:06:59.832" v="32"/>
        <pc:sldMkLst>
          <pc:docMk/>
          <pc:sldMk cId="2395677320" sldId="291"/>
        </pc:sldMkLst>
        <pc:spChg chg="mod">
          <ac:chgData name="hui xu" userId="70b675938bab3b5e" providerId="LiveId" clId="{E681C5D7-650C-DD40-8BA0-6D08466890EA}" dt="2020-08-14T01:06:59.832" v="32"/>
          <ac:spMkLst>
            <pc:docMk/>
            <pc:sldMk cId="2395677320" sldId="291"/>
            <ac:spMk id="2" creationId="{00000000-0000-0000-0000-000000000000}"/>
          </ac:spMkLst>
        </pc:spChg>
      </pc:sldChg>
      <pc:sldChg chg="modSp add">
        <pc:chgData name="hui xu" userId="70b675938bab3b5e" providerId="LiveId" clId="{E681C5D7-650C-DD40-8BA0-6D08466890EA}" dt="2020-08-14T01:06:59.832" v="32"/>
        <pc:sldMkLst>
          <pc:docMk/>
          <pc:sldMk cId="3419769608" sldId="293"/>
        </pc:sldMkLst>
        <pc:spChg chg="mod">
          <ac:chgData name="hui xu" userId="70b675938bab3b5e" providerId="LiveId" clId="{E681C5D7-650C-DD40-8BA0-6D08466890EA}" dt="2020-08-14T01:06:59.832" v="32"/>
          <ac:spMkLst>
            <pc:docMk/>
            <pc:sldMk cId="3419769608" sldId="293"/>
            <ac:spMk id="2" creationId="{00000000-0000-0000-0000-000000000000}"/>
          </ac:spMkLst>
        </pc:spChg>
      </pc:sldChg>
      <pc:sldChg chg="modSp add">
        <pc:chgData name="hui xu" userId="70b675938bab3b5e" providerId="LiveId" clId="{E681C5D7-650C-DD40-8BA0-6D08466890EA}" dt="2020-08-14T01:06:59.832" v="32"/>
        <pc:sldMkLst>
          <pc:docMk/>
          <pc:sldMk cId="2462666161" sldId="297"/>
        </pc:sldMkLst>
        <pc:spChg chg="mod">
          <ac:chgData name="hui xu" userId="70b675938bab3b5e" providerId="LiveId" clId="{E681C5D7-650C-DD40-8BA0-6D08466890EA}" dt="2020-08-14T01:06:59.832" v="32"/>
          <ac:spMkLst>
            <pc:docMk/>
            <pc:sldMk cId="2462666161" sldId="297"/>
            <ac:spMk id="2" creationId="{00000000-0000-0000-0000-000000000000}"/>
          </ac:spMkLst>
        </pc:spChg>
      </pc:sldChg>
      <pc:sldChg chg="modSp add">
        <pc:chgData name="hui xu" userId="70b675938bab3b5e" providerId="LiveId" clId="{E681C5D7-650C-DD40-8BA0-6D08466890EA}" dt="2020-08-14T01:06:59.832" v="32"/>
        <pc:sldMkLst>
          <pc:docMk/>
          <pc:sldMk cId="3023939548" sldId="301"/>
        </pc:sldMkLst>
        <pc:spChg chg="mod">
          <ac:chgData name="hui xu" userId="70b675938bab3b5e" providerId="LiveId" clId="{E681C5D7-650C-DD40-8BA0-6D08466890EA}" dt="2020-08-14T01:06:59.832" v="32"/>
          <ac:spMkLst>
            <pc:docMk/>
            <pc:sldMk cId="3023939548" sldId="301"/>
            <ac:spMk id="2" creationId="{00000000-0000-0000-0000-000000000000}"/>
          </ac:spMkLst>
        </pc:spChg>
      </pc:sldChg>
      <pc:sldChg chg="modSp add">
        <pc:chgData name="hui xu" userId="70b675938bab3b5e" providerId="LiveId" clId="{E681C5D7-650C-DD40-8BA0-6D08466890EA}" dt="2020-08-14T01:06:59.832" v="32"/>
        <pc:sldMkLst>
          <pc:docMk/>
          <pc:sldMk cId="3813926584" sldId="302"/>
        </pc:sldMkLst>
        <pc:spChg chg="mod">
          <ac:chgData name="hui xu" userId="70b675938bab3b5e" providerId="LiveId" clId="{E681C5D7-650C-DD40-8BA0-6D08466890EA}" dt="2020-08-14T01:06:59.832" v="32"/>
          <ac:spMkLst>
            <pc:docMk/>
            <pc:sldMk cId="3813926584" sldId="302"/>
            <ac:spMk id="2" creationId="{00000000-0000-0000-0000-000000000000}"/>
          </ac:spMkLst>
        </pc:spChg>
        <pc:spChg chg="mod">
          <ac:chgData name="hui xu" userId="70b675938bab3b5e" providerId="LiveId" clId="{E681C5D7-650C-DD40-8BA0-6D08466890EA}" dt="2020-08-14T01:06:59.832" v="32"/>
          <ac:spMkLst>
            <pc:docMk/>
            <pc:sldMk cId="3813926584" sldId="302"/>
            <ac:spMk id="4" creationId="{00000000-0000-0000-0000-000000000000}"/>
          </ac:spMkLst>
        </pc:spChg>
      </pc:sldChg>
      <pc:sldChg chg="modSp add">
        <pc:chgData name="hui xu" userId="70b675938bab3b5e" providerId="LiveId" clId="{E681C5D7-650C-DD40-8BA0-6D08466890EA}" dt="2020-08-14T01:06:59.832" v="32"/>
        <pc:sldMkLst>
          <pc:docMk/>
          <pc:sldMk cId="2126418407" sldId="304"/>
        </pc:sldMkLst>
        <pc:spChg chg="mod">
          <ac:chgData name="hui xu" userId="70b675938bab3b5e" providerId="LiveId" clId="{E681C5D7-650C-DD40-8BA0-6D08466890EA}" dt="2020-08-14T01:06:59.832" v="32"/>
          <ac:spMkLst>
            <pc:docMk/>
            <pc:sldMk cId="2126418407" sldId="304"/>
            <ac:spMk id="2" creationId="{00000000-0000-0000-0000-000000000000}"/>
          </ac:spMkLst>
        </pc:spChg>
      </pc:sldChg>
      <pc:sldChg chg="modSp add">
        <pc:chgData name="hui xu" userId="70b675938bab3b5e" providerId="LiveId" clId="{E681C5D7-650C-DD40-8BA0-6D08466890EA}" dt="2020-08-14T01:06:59.832" v="32"/>
        <pc:sldMkLst>
          <pc:docMk/>
          <pc:sldMk cId="2144826184" sldId="306"/>
        </pc:sldMkLst>
        <pc:spChg chg="mod">
          <ac:chgData name="hui xu" userId="70b675938bab3b5e" providerId="LiveId" clId="{E681C5D7-650C-DD40-8BA0-6D08466890EA}" dt="2020-08-14T01:06:59.832" v="32"/>
          <ac:spMkLst>
            <pc:docMk/>
            <pc:sldMk cId="2144826184" sldId="306"/>
            <ac:spMk id="2" creationId="{00000000-0000-0000-0000-000000000000}"/>
          </ac:spMkLst>
        </pc:spChg>
        <pc:spChg chg="mod">
          <ac:chgData name="hui xu" userId="70b675938bab3b5e" providerId="LiveId" clId="{E681C5D7-650C-DD40-8BA0-6D08466890EA}" dt="2020-08-14T01:06:59.832" v="32"/>
          <ac:spMkLst>
            <pc:docMk/>
            <pc:sldMk cId="2144826184" sldId="306"/>
            <ac:spMk id="4" creationId="{00000000-0000-0000-0000-000000000000}"/>
          </ac:spMkLst>
        </pc:spChg>
      </pc:sldChg>
      <pc:sldChg chg="modSp add">
        <pc:chgData name="hui xu" userId="70b675938bab3b5e" providerId="LiveId" clId="{E681C5D7-650C-DD40-8BA0-6D08466890EA}" dt="2020-08-14T01:06:59.832" v="32"/>
        <pc:sldMkLst>
          <pc:docMk/>
          <pc:sldMk cId="3151592172" sldId="307"/>
        </pc:sldMkLst>
        <pc:spChg chg="mod">
          <ac:chgData name="hui xu" userId="70b675938bab3b5e" providerId="LiveId" clId="{E681C5D7-650C-DD40-8BA0-6D08466890EA}" dt="2020-08-14T01:06:59.832" v="32"/>
          <ac:spMkLst>
            <pc:docMk/>
            <pc:sldMk cId="3151592172" sldId="307"/>
            <ac:spMk id="2" creationId="{00000000-0000-0000-0000-000000000000}"/>
          </ac:spMkLst>
        </pc:spChg>
        <pc:spChg chg="mod">
          <ac:chgData name="hui xu" userId="70b675938bab3b5e" providerId="LiveId" clId="{E681C5D7-650C-DD40-8BA0-6D08466890EA}" dt="2020-08-14T01:06:59.832" v="32"/>
          <ac:spMkLst>
            <pc:docMk/>
            <pc:sldMk cId="3151592172" sldId="307"/>
            <ac:spMk id="3" creationId="{00000000-0000-0000-0000-000000000000}"/>
          </ac:spMkLst>
        </pc:spChg>
      </pc:sldChg>
      <pc:sldChg chg="modSp add">
        <pc:chgData name="hui xu" userId="70b675938bab3b5e" providerId="LiveId" clId="{E681C5D7-650C-DD40-8BA0-6D08466890EA}" dt="2020-08-14T01:06:59.832" v="32"/>
        <pc:sldMkLst>
          <pc:docMk/>
          <pc:sldMk cId="2479486470" sldId="310"/>
        </pc:sldMkLst>
        <pc:spChg chg="mod">
          <ac:chgData name="hui xu" userId="70b675938bab3b5e" providerId="LiveId" clId="{E681C5D7-650C-DD40-8BA0-6D08466890EA}" dt="2020-08-14T01:06:59.832" v="32"/>
          <ac:spMkLst>
            <pc:docMk/>
            <pc:sldMk cId="2479486470" sldId="310"/>
            <ac:spMk id="4" creationId="{00000000-0000-0000-0000-000000000000}"/>
          </ac:spMkLst>
        </pc:spChg>
      </pc:sldChg>
      <pc:sldChg chg="modSp add">
        <pc:chgData name="hui xu" userId="70b675938bab3b5e" providerId="LiveId" clId="{E681C5D7-650C-DD40-8BA0-6D08466890EA}" dt="2020-08-14T01:06:59.832" v="32"/>
        <pc:sldMkLst>
          <pc:docMk/>
          <pc:sldMk cId="3684931880" sldId="311"/>
        </pc:sldMkLst>
        <pc:spChg chg="mod">
          <ac:chgData name="hui xu" userId="70b675938bab3b5e" providerId="LiveId" clId="{E681C5D7-650C-DD40-8BA0-6D08466890EA}" dt="2020-08-14T01:06:59.832" v="32"/>
          <ac:spMkLst>
            <pc:docMk/>
            <pc:sldMk cId="3684931880" sldId="311"/>
            <ac:spMk id="4" creationId="{00000000-0000-0000-0000-000000000000}"/>
          </ac:spMkLst>
        </pc:spChg>
      </pc:sldChg>
      <pc:sldChg chg="modSp add">
        <pc:chgData name="hui xu" userId="70b675938bab3b5e" providerId="LiveId" clId="{E681C5D7-650C-DD40-8BA0-6D08466890EA}" dt="2020-08-14T01:06:59.832" v="32"/>
        <pc:sldMkLst>
          <pc:docMk/>
          <pc:sldMk cId="3572195084" sldId="329"/>
        </pc:sldMkLst>
        <pc:spChg chg="mod">
          <ac:chgData name="hui xu" userId="70b675938bab3b5e" providerId="LiveId" clId="{E681C5D7-650C-DD40-8BA0-6D08466890EA}" dt="2020-08-14T01:06:59.832" v="32"/>
          <ac:spMkLst>
            <pc:docMk/>
            <pc:sldMk cId="3572195084" sldId="329"/>
            <ac:spMk id="2" creationId="{00000000-0000-0000-0000-000000000000}"/>
          </ac:spMkLst>
        </pc:spChg>
      </pc:sldChg>
      <pc:sldChg chg="modSp add">
        <pc:chgData name="hui xu" userId="70b675938bab3b5e" providerId="LiveId" clId="{E681C5D7-650C-DD40-8BA0-6D08466890EA}" dt="2020-08-14T01:06:59.832" v="32"/>
        <pc:sldMkLst>
          <pc:docMk/>
          <pc:sldMk cId="1703323240" sldId="330"/>
        </pc:sldMkLst>
        <pc:spChg chg="mod">
          <ac:chgData name="hui xu" userId="70b675938bab3b5e" providerId="LiveId" clId="{E681C5D7-650C-DD40-8BA0-6D08466890EA}" dt="2020-08-14T01:06:59.832" v="32"/>
          <ac:spMkLst>
            <pc:docMk/>
            <pc:sldMk cId="1703323240" sldId="330"/>
            <ac:spMk id="2" creationId="{00000000-0000-0000-0000-000000000000}"/>
          </ac:spMkLst>
        </pc:spChg>
      </pc:sldChg>
      <pc:sldChg chg="modSp add">
        <pc:chgData name="hui xu" userId="70b675938bab3b5e" providerId="LiveId" clId="{E681C5D7-650C-DD40-8BA0-6D08466890EA}" dt="2020-08-14T01:06:59.832" v="32"/>
        <pc:sldMkLst>
          <pc:docMk/>
          <pc:sldMk cId="3198986708" sldId="331"/>
        </pc:sldMkLst>
        <pc:spChg chg="mod">
          <ac:chgData name="hui xu" userId="70b675938bab3b5e" providerId="LiveId" clId="{E681C5D7-650C-DD40-8BA0-6D08466890EA}" dt="2020-08-14T01:06:59.832" v="32"/>
          <ac:spMkLst>
            <pc:docMk/>
            <pc:sldMk cId="3198986708" sldId="331"/>
            <ac:spMk id="2" creationId="{00000000-0000-0000-0000-000000000000}"/>
          </ac:spMkLst>
        </pc:spChg>
      </pc:sldChg>
      <pc:sldChg chg="modSp add">
        <pc:chgData name="hui xu" userId="70b675938bab3b5e" providerId="LiveId" clId="{E681C5D7-650C-DD40-8BA0-6D08466890EA}" dt="2020-08-14T01:06:59.832" v="32"/>
        <pc:sldMkLst>
          <pc:docMk/>
          <pc:sldMk cId="3427518191" sldId="335"/>
        </pc:sldMkLst>
        <pc:spChg chg="mod">
          <ac:chgData name="hui xu" userId="70b675938bab3b5e" providerId="LiveId" clId="{E681C5D7-650C-DD40-8BA0-6D08466890EA}" dt="2020-08-14T01:06:59.832" v="32"/>
          <ac:spMkLst>
            <pc:docMk/>
            <pc:sldMk cId="3427518191" sldId="335"/>
            <ac:spMk id="2" creationId="{00000000-0000-0000-0000-000000000000}"/>
          </ac:spMkLst>
        </pc:spChg>
        <pc:spChg chg="mod">
          <ac:chgData name="hui xu" userId="70b675938bab3b5e" providerId="LiveId" clId="{E681C5D7-650C-DD40-8BA0-6D08466890EA}" dt="2020-08-14T01:06:59.832" v="32"/>
          <ac:spMkLst>
            <pc:docMk/>
            <pc:sldMk cId="3427518191" sldId="335"/>
            <ac:spMk id="3" creationId="{00000000-0000-0000-0000-000000000000}"/>
          </ac:spMkLst>
        </pc:spChg>
      </pc:sldChg>
      <pc:sldChg chg="modSp add">
        <pc:chgData name="hui xu" userId="70b675938bab3b5e" providerId="LiveId" clId="{E681C5D7-650C-DD40-8BA0-6D08466890EA}" dt="2020-08-14T01:06:59.832" v="32"/>
        <pc:sldMkLst>
          <pc:docMk/>
          <pc:sldMk cId="1787010295" sldId="338"/>
        </pc:sldMkLst>
        <pc:spChg chg="mod">
          <ac:chgData name="hui xu" userId="70b675938bab3b5e" providerId="LiveId" clId="{E681C5D7-650C-DD40-8BA0-6D08466890EA}" dt="2020-08-14T01:06:59.832" v="32"/>
          <ac:spMkLst>
            <pc:docMk/>
            <pc:sldMk cId="1787010295" sldId="338"/>
            <ac:spMk id="2" creationId="{00000000-0000-0000-0000-000000000000}"/>
          </ac:spMkLst>
        </pc:spChg>
        <pc:spChg chg="mod">
          <ac:chgData name="hui xu" userId="70b675938bab3b5e" providerId="LiveId" clId="{E681C5D7-650C-DD40-8BA0-6D08466890EA}" dt="2020-08-14T01:06:59.832" v="32"/>
          <ac:spMkLst>
            <pc:docMk/>
            <pc:sldMk cId="1787010295" sldId="338"/>
            <ac:spMk id="3" creationId="{00000000-0000-0000-0000-000000000000}"/>
          </ac:spMkLst>
        </pc:spChg>
      </pc:sldChg>
      <pc:sldChg chg="modSp add">
        <pc:chgData name="hui xu" userId="70b675938bab3b5e" providerId="LiveId" clId="{E681C5D7-650C-DD40-8BA0-6D08466890EA}" dt="2020-08-14T01:06:59.832" v="32"/>
        <pc:sldMkLst>
          <pc:docMk/>
          <pc:sldMk cId="1196925462" sldId="339"/>
        </pc:sldMkLst>
        <pc:spChg chg="mod">
          <ac:chgData name="hui xu" userId="70b675938bab3b5e" providerId="LiveId" clId="{E681C5D7-650C-DD40-8BA0-6D08466890EA}" dt="2020-08-14T01:06:59.832" v="32"/>
          <ac:spMkLst>
            <pc:docMk/>
            <pc:sldMk cId="1196925462" sldId="339"/>
            <ac:spMk id="2" creationId="{00000000-0000-0000-0000-000000000000}"/>
          </ac:spMkLst>
        </pc:spChg>
        <pc:spChg chg="mod">
          <ac:chgData name="hui xu" userId="70b675938bab3b5e" providerId="LiveId" clId="{E681C5D7-650C-DD40-8BA0-6D08466890EA}" dt="2020-08-14T01:06:59.832" v="32"/>
          <ac:spMkLst>
            <pc:docMk/>
            <pc:sldMk cId="1196925462" sldId="339"/>
            <ac:spMk id="3" creationId="{00000000-0000-0000-0000-000000000000}"/>
          </ac:spMkLst>
        </pc:spChg>
      </pc:sldChg>
      <pc:sldChg chg="modSp add">
        <pc:chgData name="hui xu" userId="70b675938bab3b5e" providerId="LiveId" clId="{E681C5D7-650C-DD40-8BA0-6D08466890EA}" dt="2020-08-14T01:06:59.832" v="32"/>
        <pc:sldMkLst>
          <pc:docMk/>
          <pc:sldMk cId="172266210" sldId="342"/>
        </pc:sldMkLst>
        <pc:spChg chg="mod">
          <ac:chgData name="hui xu" userId="70b675938bab3b5e" providerId="LiveId" clId="{E681C5D7-650C-DD40-8BA0-6D08466890EA}" dt="2020-08-14T01:06:59.832" v="32"/>
          <ac:spMkLst>
            <pc:docMk/>
            <pc:sldMk cId="172266210" sldId="342"/>
            <ac:spMk id="2" creationId="{00000000-0000-0000-0000-000000000000}"/>
          </ac:spMkLst>
        </pc:spChg>
        <pc:spChg chg="mod">
          <ac:chgData name="hui xu" userId="70b675938bab3b5e" providerId="LiveId" clId="{E681C5D7-650C-DD40-8BA0-6D08466890EA}" dt="2020-08-14T01:06:59.832" v="32"/>
          <ac:spMkLst>
            <pc:docMk/>
            <pc:sldMk cId="172266210" sldId="342"/>
            <ac:spMk id="3" creationId="{00000000-0000-0000-0000-000000000000}"/>
          </ac:spMkLst>
        </pc:spChg>
      </pc:sldChg>
      <pc:sldChg chg="modSp add">
        <pc:chgData name="hui xu" userId="70b675938bab3b5e" providerId="LiveId" clId="{E681C5D7-650C-DD40-8BA0-6D08466890EA}" dt="2020-08-14T01:06:59.832" v="32"/>
        <pc:sldMkLst>
          <pc:docMk/>
          <pc:sldMk cId="3734771045" sldId="354"/>
        </pc:sldMkLst>
        <pc:spChg chg="mod">
          <ac:chgData name="hui xu" userId="70b675938bab3b5e" providerId="LiveId" clId="{E681C5D7-650C-DD40-8BA0-6D08466890EA}" dt="2020-08-14T01:06:59.832" v="32"/>
          <ac:spMkLst>
            <pc:docMk/>
            <pc:sldMk cId="3734771045" sldId="354"/>
            <ac:spMk id="2" creationId="{2B7EC693-D889-4B60-8464-1FFF2CD308F8}"/>
          </ac:spMkLst>
        </pc:spChg>
        <pc:spChg chg="mod">
          <ac:chgData name="hui xu" userId="70b675938bab3b5e" providerId="LiveId" clId="{E681C5D7-650C-DD40-8BA0-6D08466890EA}" dt="2020-08-14T01:06:59.832" v="32"/>
          <ac:spMkLst>
            <pc:docMk/>
            <pc:sldMk cId="3734771045" sldId="354"/>
            <ac:spMk id="3" creationId="{0969C185-C421-4342-9844-F39702AD42CB}"/>
          </ac:spMkLst>
        </pc:spChg>
      </pc:sldChg>
      <pc:sldChg chg="modSp add mod">
        <pc:chgData name="hui xu" userId="70b675938bab3b5e" providerId="LiveId" clId="{E681C5D7-650C-DD40-8BA0-6D08466890EA}" dt="2020-08-14T01:06:59.832" v="32"/>
        <pc:sldMkLst>
          <pc:docMk/>
          <pc:sldMk cId="1739572532" sldId="366"/>
        </pc:sldMkLst>
        <pc:spChg chg="mod">
          <ac:chgData name="hui xu" userId="70b675938bab3b5e" providerId="LiveId" clId="{E681C5D7-650C-DD40-8BA0-6D08466890EA}" dt="2020-08-14T01:06:59.832" v="32"/>
          <ac:spMkLst>
            <pc:docMk/>
            <pc:sldMk cId="1739572532" sldId="366"/>
            <ac:spMk id="2" creationId="{D38710A7-0344-453E-8BDA-7E63BDD69333}"/>
          </ac:spMkLst>
        </pc:spChg>
        <pc:spChg chg="mod">
          <ac:chgData name="hui xu" userId="70b675938bab3b5e" providerId="LiveId" clId="{E681C5D7-650C-DD40-8BA0-6D08466890EA}" dt="2020-08-14T01:06:05.272" v="1" actId="27636"/>
          <ac:spMkLst>
            <pc:docMk/>
            <pc:sldMk cId="1739572532" sldId="366"/>
            <ac:spMk id="4" creationId="{00946285-32E0-4ED2-A8A9-2E10217DBE63}"/>
          </ac:spMkLst>
        </pc:spChg>
      </pc:sldChg>
      <pc:sldChg chg="modSp add">
        <pc:chgData name="hui xu" userId="70b675938bab3b5e" providerId="LiveId" clId="{E681C5D7-650C-DD40-8BA0-6D08466890EA}" dt="2020-08-14T01:06:59.832" v="32"/>
        <pc:sldMkLst>
          <pc:docMk/>
          <pc:sldMk cId="649576457" sldId="367"/>
        </pc:sldMkLst>
        <pc:spChg chg="mod">
          <ac:chgData name="hui xu" userId="70b675938bab3b5e" providerId="LiveId" clId="{E681C5D7-650C-DD40-8BA0-6D08466890EA}" dt="2020-08-14T01:06:59.832" v="32"/>
          <ac:spMkLst>
            <pc:docMk/>
            <pc:sldMk cId="649576457" sldId="367"/>
            <ac:spMk id="30722" creationId="{00000000-0000-0000-0000-000000000000}"/>
          </ac:spMkLst>
        </pc:spChg>
      </pc:sldChg>
      <pc:sldChg chg="modSp add">
        <pc:chgData name="hui xu" userId="70b675938bab3b5e" providerId="LiveId" clId="{E681C5D7-650C-DD40-8BA0-6D08466890EA}" dt="2020-08-14T01:06:59.832" v="32"/>
        <pc:sldMkLst>
          <pc:docMk/>
          <pc:sldMk cId="1833154325" sldId="379"/>
        </pc:sldMkLst>
        <pc:spChg chg="mod">
          <ac:chgData name="hui xu" userId="70b675938bab3b5e" providerId="LiveId" clId="{E681C5D7-650C-DD40-8BA0-6D08466890EA}" dt="2020-08-14T01:06:59.832" v="32"/>
          <ac:spMkLst>
            <pc:docMk/>
            <pc:sldMk cId="1833154325" sldId="379"/>
            <ac:spMk id="2" creationId="{00000000-0000-0000-0000-000000000000}"/>
          </ac:spMkLst>
        </pc:spChg>
      </pc:sldChg>
      <pc:sldChg chg="del">
        <pc:chgData name="hui xu" userId="70b675938bab3b5e" providerId="LiveId" clId="{E681C5D7-650C-DD40-8BA0-6D08466890EA}" dt="2020-08-14T01:06:09.200" v="2" actId="2696"/>
        <pc:sldMkLst>
          <pc:docMk/>
          <pc:sldMk cId="1209518974" sldId="380"/>
        </pc:sldMkLst>
      </pc:sldChg>
      <pc:sldChg chg="modSp mod">
        <pc:chgData name="hui xu" userId="70b675938bab3b5e" providerId="LiveId" clId="{E681C5D7-650C-DD40-8BA0-6D08466890EA}" dt="2020-08-14T01:06:59.832" v="32"/>
        <pc:sldMkLst>
          <pc:docMk/>
          <pc:sldMk cId="628159536" sldId="440"/>
        </pc:sldMkLst>
        <pc:spChg chg="mod">
          <ac:chgData name="hui xu" userId="70b675938bab3b5e" providerId="LiveId" clId="{E681C5D7-650C-DD40-8BA0-6D08466890EA}" dt="2020-08-14T01:06:59.832" v="32"/>
          <ac:spMkLst>
            <pc:docMk/>
            <pc:sldMk cId="628159536" sldId="440"/>
            <ac:spMk id="2" creationId="{4950BAC3-DB9E-4F56-9632-0D9564AEDBF9}"/>
          </ac:spMkLst>
        </pc:spChg>
        <pc:spChg chg="mod">
          <ac:chgData name="hui xu" userId="70b675938bab3b5e" providerId="LiveId" clId="{E681C5D7-650C-DD40-8BA0-6D08466890EA}" dt="2020-08-14T01:06:59.832" v="32"/>
          <ac:spMkLst>
            <pc:docMk/>
            <pc:sldMk cId="628159536" sldId="440"/>
            <ac:spMk id="3" creationId="{98A59896-6D55-4557-B3DE-B0E1461CB67D}"/>
          </ac:spMkLst>
        </pc:spChg>
      </pc:sldChg>
      <pc:sldChg chg="modSp">
        <pc:chgData name="hui xu" userId="70b675938bab3b5e" providerId="LiveId" clId="{E681C5D7-650C-DD40-8BA0-6D08466890EA}" dt="2020-08-14T01:06:59.832" v="32"/>
        <pc:sldMkLst>
          <pc:docMk/>
          <pc:sldMk cId="3457977831" sldId="443"/>
        </pc:sldMkLst>
        <pc:spChg chg="mod">
          <ac:chgData name="hui xu" userId="70b675938bab3b5e" providerId="LiveId" clId="{E681C5D7-650C-DD40-8BA0-6D08466890EA}" dt="2020-08-14T01:06:59.832" v="32"/>
          <ac:spMkLst>
            <pc:docMk/>
            <pc:sldMk cId="3457977831" sldId="443"/>
            <ac:spMk id="2" creationId="{9FEAEC50-14CA-4846-A87B-6241796D1F59}"/>
          </ac:spMkLst>
        </pc:spChg>
        <pc:spChg chg="mod">
          <ac:chgData name="hui xu" userId="70b675938bab3b5e" providerId="LiveId" clId="{E681C5D7-650C-DD40-8BA0-6D08466890EA}" dt="2020-08-14T01:06:59.832" v="32"/>
          <ac:spMkLst>
            <pc:docMk/>
            <pc:sldMk cId="3457977831" sldId="443"/>
            <ac:spMk id="3" creationId="{14AC8F7A-A53A-4D5C-9479-BFE6C2C04A58}"/>
          </ac:spMkLst>
        </pc:spChg>
        <pc:spChg chg="mod">
          <ac:chgData name="hui xu" userId="70b675938bab3b5e" providerId="LiveId" clId="{E681C5D7-650C-DD40-8BA0-6D08466890EA}" dt="2020-08-14T01:06:59.832" v="32"/>
          <ac:spMkLst>
            <pc:docMk/>
            <pc:sldMk cId="3457977831" sldId="443"/>
            <ac:spMk id="4" creationId="{C4AABDAD-4B69-423B-978A-C45140E4A260}"/>
          </ac:spMkLst>
        </pc:spChg>
      </pc:sldChg>
      <pc:sldChg chg="del">
        <pc:chgData name="hui xu" userId="70b675938bab3b5e" providerId="LiveId" clId="{E681C5D7-650C-DD40-8BA0-6D08466890EA}" dt="2020-08-14T01:06:09.210" v="3" actId="2696"/>
        <pc:sldMkLst>
          <pc:docMk/>
          <pc:sldMk cId="963034075" sldId="444"/>
        </pc:sldMkLst>
      </pc:sldChg>
      <pc:sldChg chg="del">
        <pc:chgData name="hui xu" userId="70b675938bab3b5e" providerId="LiveId" clId="{E681C5D7-650C-DD40-8BA0-6D08466890EA}" dt="2020-08-14T01:06:09.220" v="4" actId="2696"/>
        <pc:sldMkLst>
          <pc:docMk/>
          <pc:sldMk cId="4242461056" sldId="445"/>
        </pc:sldMkLst>
      </pc:sldChg>
      <pc:sldChg chg="del">
        <pc:chgData name="hui xu" userId="70b675938bab3b5e" providerId="LiveId" clId="{E681C5D7-650C-DD40-8BA0-6D08466890EA}" dt="2020-08-14T01:06:09.229" v="5" actId="2696"/>
        <pc:sldMkLst>
          <pc:docMk/>
          <pc:sldMk cId="3904923341" sldId="446"/>
        </pc:sldMkLst>
      </pc:sldChg>
      <pc:sldChg chg="del">
        <pc:chgData name="hui xu" userId="70b675938bab3b5e" providerId="LiveId" clId="{E681C5D7-650C-DD40-8BA0-6D08466890EA}" dt="2020-08-14T01:06:09.240" v="6" actId="2696"/>
        <pc:sldMkLst>
          <pc:docMk/>
          <pc:sldMk cId="2946780000" sldId="447"/>
        </pc:sldMkLst>
      </pc:sldChg>
      <pc:sldChg chg="del">
        <pc:chgData name="hui xu" userId="70b675938bab3b5e" providerId="LiveId" clId="{E681C5D7-650C-DD40-8BA0-6D08466890EA}" dt="2020-08-14T01:06:09.251" v="7" actId="2696"/>
        <pc:sldMkLst>
          <pc:docMk/>
          <pc:sldMk cId="905015421" sldId="448"/>
        </pc:sldMkLst>
      </pc:sldChg>
    </pc:docChg>
  </pc:docChgLst>
  <pc:docChgLst>
    <pc:chgData name="hui xu" userId="70b675938bab3b5e" providerId="LiveId" clId="{670432E9-9293-E344-853C-3493FA8654B1}"/>
    <pc:docChg chg="undo modSld">
      <pc:chgData name="hui xu" userId="70b675938bab3b5e" providerId="LiveId" clId="{670432E9-9293-E344-853C-3493FA8654B1}" dt="2020-06-22T06:17:52.686" v="27" actId="14100"/>
      <pc:docMkLst>
        <pc:docMk/>
      </pc:docMkLst>
      <pc:sldChg chg="modSp">
        <pc:chgData name="hui xu" userId="70b675938bab3b5e" providerId="LiveId" clId="{670432E9-9293-E344-853C-3493FA8654B1}" dt="2020-06-22T06:17:52.686" v="27" actId="14100"/>
        <pc:sldMkLst>
          <pc:docMk/>
          <pc:sldMk cId="1914284285" sldId="466"/>
        </pc:sldMkLst>
        <pc:spChg chg="mod">
          <ac:chgData name="hui xu" userId="70b675938bab3b5e" providerId="LiveId" clId="{670432E9-9293-E344-853C-3493FA8654B1}" dt="2020-06-22T06:17:50.761" v="23" actId="1076"/>
          <ac:spMkLst>
            <pc:docMk/>
            <pc:sldMk cId="1914284285" sldId="466"/>
            <ac:spMk id="34" creationId="{6741F059-40F0-48AC-AD6D-AD76A5B43189}"/>
          </ac:spMkLst>
        </pc:spChg>
        <pc:spChg chg="mod">
          <ac:chgData name="hui xu" userId="70b675938bab3b5e" providerId="LiveId" clId="{670432E9-9293-E344-853C-3493FA8654B1}" dt="2020-06-22T06:17:50.336" v="22" actId="1076"/>
          <ac:spMkLst>
            <pc:docMk/>
            <pc:sldMk cId="1914284285" sldId="466"/>
            <ac:spMk id="42" creationId="{676DCB90-65E3-434D-8D53-CA6B54E092E8}"/>
          </ac:spMkLst>
        </pc:spChg>
        <pc:spChg chg="mod">
          <ac:chgData name="hui xu" userId="70b675938bab3b5e" providerId="LiveId" clId="{670432E9-9293-E344-853C-3493FA8654B1}" dt="2020-06-22T06:17:49.502" v="19" actId="1037"/>
          <ac:spMkLst>
            <pc:docMk/>
            <pc:sldMk cId="1914284285" sldId="466"/>
            <ac:spMk id="53" creationId="{CC18F15F-61BA-4E10-A1C3-69C0EDEF2998}"/>
          </ac:spMkLst>
        </pc:spChg>
        <pc:cxnChg chg="mod">
          <ac:chgData name="hui xu" userId="70b675938bab3b5e" providerId="LiveId" clId="{670432E9-9293-E344-853C-3493FA8654B1}" dt="2020-06-22T06:17:52.686" v="27" actId="14100"/>
          <ac:cxnSpMkLst>
            <pc:docMk/>
            <pc:sldMk cId="1914284285" sldId="466"/>
            <ac:cxnSpMk id="33" creationId="{9309C1F6-D73C-4AEE-ADEA-933CF76AA7B9}"/>
          </ac:cxnSpMkLst>
        </pc:cxnChg>
        <pc:cxnChg chg="mod">
          <ac:chgData name="hui xu" userId="70b675938bab3b5e" providerId="LiveId" clId="{670432E9-9293-E344-853C-3493FA8654B1}" dt="2020-06-22T06:17:52.201" v="26" actId="14100"/>
          <ac:cxnSpMkLst>
            <pc:docMk/>
            <pc:sldMk cId="1914284285" sldId="466"/>
            <ac:cxnSpMk id="43" creationId="{0E4F8229-37EA-459C-8F73-41486881AFBF}"/>
          </ac:cxnSpMkLst>
        </pc:cxnChg>
        <pc:cxnChg chg="mod">
          <ac:chgData name="hui xu" userId="70b675938bab3b5e" providerId="LiveId" clId="{670432E9-9293-E344-853C-3493FA8654B1}" dt="2020-06-22T06:17:49.502" v="19" actId="1037"/>
          <ac:cxnSpMkLst>
            <pc:docMk/>
            <pc:sldMk cId="1914284285" sldId="466"/>
            <ac:cxnSpMk id="54" creationId="{3745B349-53CF-4EC4-90AE-7A7C2389453C}"/>
          </ac:cxnSpMkLst>
        </pc:cxnChg>
        <pc:cxnChg chg="mod">
          <ac:chgData name="hui xu" userId="70b675938bab3b5e" providerId="LiveId" clId="{670432E9-9293-E344-853C-3493FA8654B1}" dt="2020-06-22T06:17:51.813" v="25" actId="14100"/>
          <ac:cxnSpMkLst>
            <pc:docMk/>
            <pc:sldMk cId="1914284285" sldId="466"/>
            <ac:cxnSpMk id="60" creationId="{8C6D8DC6-2CD9-4159-B315-3062EA13203A}"/>
          </ac:cxnSpMkLst>
        </pc:cxnChg>
        <pc:cxnChg chg="mod">
          <ac:chgData name="hui xu" userId="70b675938bab3b5e" providerId="LiveId" clId="{670432E9-9293-E344-853C-3493FA8654B1}" dt="2020-06-22T06:17:51.144" v="24" actId="14100"/>
          <ac:cxnSpMkLst>
            <pc:docMk/>
            <pc:sldMk cId="1914284285" sldId="466"/>
            <ac:cxnSpMk id="63" creationId="{AF2FA323-AD20-4547-B70B-076F3115F323}"/>
          </ac:cxnSpMkLst>
        </pc:cxnChg>
      </pc:sldChg>
    </pc:docChg>
  </pc:docChgLst>
  <pc:docChgLst>
    <pc:chgData name="hui xu" userId="70b675938bab3b5e" providerId="LiveId" clId="{072259E6-7B99-434C-BABF-1AA508AA29FF}"/>
    <pc:docChg chg="undo custSel modSld">
      <pc:chgData name="hui xu" userId="70b675938bab3b5e" providerId="LiveId" clId="{072259E6-7B99-434C-BABF-1AA508AA29FF}" dt="2020-07-05T04:35:42.307" v="11" actId="21"/>
      <pc:docMkLst>
        <pc:docMk/>
      </pc:docMkLst>
      <pc:sldChg chg="modSp mod">
        <pc:chgData name="hui xu" userId="70b675938bab3b5e" providerId="LiveId" clId="{072259E6-7B99-434C-BABF-1AA508AA29FF}" dt="2020-07-05T04:34:27.880" v="2" actId="21"/>
        <pc:sldMkLst>
          <pc:docMk/>
          <pc:sldMk cId="1209518974" sldId="380"/>
        </pc:sldMkLst>
        <pc:spChg chg="mod">
          <ac:chgData name="hui xu" userId="70b675938bab3b5e" providerId="LiveId" clId="{072259E6-7B99-434C-BABF-1AA508AA29FF}" dt="2020-07-05T04:34:27.880" v="2" actId="21"/>
          <ac:spMkLst>
            <pc:docMk/>
            <pc:sldMk cId="1209518974" sldId="380"/>
            <ac:spMk id="2" creationId="{3B62FE91-72E2-4D22-8467-1C83DD8CE540}"/>
          </ac:spMkLst>
        </pc:spChg>
      </pc:sldChg>
      <pc:sldChg chg="modSp mod">
        <pc:chgData name="hui xu" userId="70b675938bab3b5e" providerId="LiveId" clId="{072259E6-7B99-434C-BABF-1AA508AA29FF}" dt="2020-07-05T04:34:14.755" v="1" actId="5793"/>
        <pc:sldMkLst>
          <pc:docMk/>
          <pc:sldMk cId="628159536" sldId="440"/>
        </pc:sldMkLst>
        <pc:spChg chg="mod">
          <ac:chgData name="hui xu" userId="70b675938bab3b5e" providerId="LiveId" clId="{072259E6-7B99-434C-BABF-1AA508AA29FF}" dt="2020-07-05T04:34:14.755" v="1" actId="5793"/>
          <ac:spMkLst>
            <pc:docMk/>
            <pc:sldMk cId="628159536" sldId="440"/>
            <ac:spMk id="2" creationId="{4950BAC3-DB9E-4F56-9632-0D9564AEDBF9}"/>
          </ac:spMkLst>
        </pc:spChg>
      </pc:sldChg>
      <pc:sldChg chg="modSp mod">
        <pc:chgData name="hui xu" userId="70b675938bab3b5e" providerId="LiveId" clId="{072259E6-7B99-434C-BABF-1AA508AA29FF}" dt="2020-07-05T04:35:42.307" v="11" actId="21"/>
        <pc:sldMkLst>
          <pc:docMk/>
          <pc:sldMk cId="3457977831" sldId="443"/>
        </pc:sldMkLst>
        <pc:spChg chg="mod">
          <ac:chgData name="hui xu" userId="70b675938bab3b5e" providerId="LiveId" clId="{072259E6-7B99-434C-BABF-1AA508AA29FF}" dt="2020-07-05T04:35:42.307" v="11" actId="21"/>
          <ac:spMkLst>
            <pc:docMk/>
            <pc:sldMk cId="3457977831" sldId="443"/>
            <ac:spMk id="4" creationId="{C4AABDAD-4B69-423B-978A-C45140E4A260}"/>
          </ac:spMkLst>
        </pc:spChg>
      </pc:sldChg>
      <pc:sldChg chg="modSp mod">
        <pc:chgData name="hui xu" userId="70b675938bab3b5e" providerId="LiveId" clId="{072259E6-7B99-434C-BABF-1AA508AA29FF}" dt="2020-07-05T04:34:31.645" v="3" actId="21"/>
        <pc:sldMkLst>
          <pc:docMk/>
          <pc:sldMk cId="963034075" sldId="444"/>
        </pc:sldMkLst>
        <pc:spChg chg="mod">
          <ac:chgData name="hui xu" userId="70b675938bab3b5e" providerId="LiveId" clId="{072259E6-7B99-434C-BABF-1AA508AA29FF}" dt="2020-07-05T04:34:31.645" v="3" actId="21"/>
          <ac:spMkLst>
            <pc:docMk/>
            <pc:sldMk cId="963034075" sldId="444"/>
            <ac:spMk id="2" creationId="{3B62FE91-72E2-4D22-8467-1C83DD8CE540}"/>
          </ac:spMkLst>
        </pc:spChg>
      </pc:sldChg>
      <pc:sldChg chg="modSp mod">
        <pc:chgData name="hui xu" userId="70b675938bab3b5e" providerId="LiveId" clId="{072259E6-7B99-434C-BABF-1AA508AA29FF}" dt="2020-07-05T04:34:34.224" v="4" actId="21"/>
        <pc:sldMkLst>
          <pc:docMk/>
          <pc:sldMk cId="4242461056" sldId="445"/>
        </pc:sldMkLst>
        <pc:spChg chg="mod">
          <ac:chgData name="hui xu" userId="70b675938bab3b5e" providerId="LiveId" clId="{072259E6-7B99-434C-BABF-1AA508AA29FF}" dt="2020-07-05T04:34:34.224" v="4" actId="21"/>
          <ac:spMkLst>
            <pc:docMk/>
            <pc:sldMk cId="4242461056" sldId="445"/>
            <ac:spMk id="2" creationId="{3B62FE91-72E2-4D22-8467-1C83DD8CE540}"/>
          </ac:spMkLst>
        </pc:spChg>
      </pc:sldChg>
      <pc:sldChg chg="modSp mod">
        <pc:chgData name="hui xu" userId="70b675938bab3b5e" providerId="LiveId" clId="{072259E6-7B99-434C-BABF-1AA508AA29FF}" dt="2020-07-05T04:34:36.895" v="5" actId="21"/>
        <pc:sldMkLst>
          <pc:docMk/>
          <pc:sldMk cId="3904923341" sldId="446"/>
        </pc:sldMkLst>
        <pc:spChg chg="mod">
          <ac:chgData name="hui xu" userId="70b675938bab3b5e" providerId="LiveId" clId="{072259E6-7B99-434C-BABF-1AA508AA29FF}" dt="2020-07-05T04:34:36.895" v="5" actId="21"/>
          <ac:spMkLst>
            <pc:docMk/>
            <pc:sldMk cId="3904923341" sldId="446"/>
            <ac:spMk id="2" creationId="{3B62FE91-72E2-4D22-8467-1C83DD8CE540}"/>
          </ac:spMkLst>
        </pc:spChg>
      </pc:sldChg>
      <pc:sldChg chg="modSp mod">
        <pc:chgData name="hui xu" userId="70b675938bab3b5e" providerId="LiveId" clId="{072259E6-7B99-434C-BABF-1AA508AA29FF}" dt="2020-07-05T04:34:39.812" v="6" actId="21"/>
        <pc:sldMkLst>
          <pc:docMk/>
          <pc:sldMk cId="2946780000" sldId="447"/>
        </pc:sldMkLst>
        <pc:spChg chg="mod">
          <ac:chgData name="hui xu" userId="70b675938bab3b5e" providerId="LiveId" clId="{072259E6-7B99-434C-BABF-1AA508AA29FF}" dt="2020-07-05T04:34:39.812" v="6" actId="21"/>
          <ac:spMkLst>
            <pc:docMk/>
            <pc:sldMk cId="2946780000" sldId="447"/>
            <ac:spMk id="2" creationId="{3B62FE91-72E2-4D22-8467-1C83DD8CE540}"/>
          </ac:spMkLst>
        </pc:spChg>
      </pc:sldChg>
      <pc:sldChg chg="modSp mod">
        <pc:chgData name="hui xu" userId="70b675938bab3b5e" providerId="LiveId" clId="{072259E6-7B99-434C-BABF-1AA508AA29FF}" dt="2020-07-05T04:34:42.777" v="7" actId="21"/>
        <pc:sldMkLst>
          <pc:docMk/>
          <pc:sldMk cId="905015421" sldId="448"/>
        </pc:sldMkLst>
        <pc:spChg chg="mod">
          <ac:chgData name="hui xu" userId="70b675938bab3b5e" providerId="LiveId" clId="{072259E6-7B99-434C-BABF-1AA508AA29FF}" dt="2020-07-05T04:34:42.777" v="7" actId="21"/>
          <ac:spMkLst>
            <pc:docMk/>
            <pc:sldMk cId="905015421" sldId="448"/>
            <ac:spMk id="2" creationId="{3B62FE91-72E2-4D22-8467-1C83DD8CE540}"/>
          </ac:spMkLst>
        </pc:spChg>
      </pc:sldChg>
    </pc:docChg>
  </pc:docChgLst>
  <pc:docChgLst>
    <pc:chgData name="hui xu" userId="70b675938bab3b5e" providerId="LiveId" clId="{5F5E3E42-610D-4693-88C5-F29B44CC9E44}"/>
    <pc:docChg chg="undo custSel addSld delSld modSld sldOrd">
      <pc:chgData name="hui xu" userId="70b675938bab3b5e" providerId="LiveId" clId="{5F5E3E42-610D-4693-88C5-F29B44CC9E44}" dt="2020-02-10T13:44:29.508" v="10565" actId="1076"/>
      <pc:docMkLst>
        <pc:docMk/>
      </pc:docMkLst>
      <pc:sldChg chg="modSp">
        <pc:chgData name="hui xu" userId="70b675938bab3b5e" providerId="LiveId" clId="{5F5E3E42-610D-4693-88C5-F29B44CC9E44}" dt="2020-02-09T05:40:28.548" v="1373" actId="14100"/>
        <pc:sldMkLst>
          <pc:docMk/>
          <pc:sldMk cId="736868064" sldId="256"/>
        </pc:sldMkLst>
        <pc:spChg chg="mod">
          <ac:chgData name="hui xu" userId="70b675938bab3b5e" providerId="LiveId" clId="{5F5E3E42-610D-4693-88C5-F29B44CC9E44}" dt="2020-02-08T04:47:42.582" v="30" actId="20577"/>
          <ac:spMkLst>
            <pc:docMk/>
            <pc:sldMk cId="736868064" sldId="256"/>
            <ac:spMk id="2" creationId="{00000000-0000-0000-0000-000000000000}"/>
          </ac:spMkLst>
        </pc:spChg>
        <pc:spChg chg="mod">
          <ac:chgData name="hui xu" userId="70b675938bab3b5e" providerId="LiveId" clId="{5F5E3E42-610D-4693-88C5-F29B44CC9E44}" dt="2020-02-09T05:40:28.548" v="1373" actId="14100"/>
          <ac:spMkLst>
            <pc:docMk/>
            <pc:sldMk cId="736868064" sldId="256"/>
            <ac:spMk id="3" creationId="{00000000-0000-0000-0000-000000000000}"/>
          </ac:spMkLst>
        </pc:spChg>
      </pc:sldChg>
      <pc:sldChg chg="addSp modSp ord">
        <pc:chgData name="hui xu" userId="70b675938bab3b5e" providerId="LiveId" clId="{5F5E3E42-610D-4693-88C5-F29B44CC9E44}" dt="2020-02-09T05:45:52.998" v="1622" actId="20577"/>
        <pc:sldMkLst>
          <pc:docMk/>
          <pc:sldMk cId="1292877211" sldId="258"/>
        </pc:sldMkLst>
        <pc:spChg chg="mod">
          <ac:chgData name="hui xu" userId="70b675938bab3b5e" providerId="LiveId" clId="{5F5E3E42-610D-4693-88C5-F29B44CC9E44}" dt="2020-02-09T05:45:52.998" v="1622" actId="20577"/>
          <ac:spMkLst>
            <pc:docMk/>
            <pc:sldMk cId="1292877211" sldId="258"/>
            <ac:spMk id="2" creationId="{00000000-0000-0000-0000-000000000000}"/>
          </ac:spMkLst>
        </pc:spChg>
        <pc:spChg chg="mod">
          <ac:chgData name="hui xu" userId="70b675938bab3b5e" providerId="LiveId" clId="{5F5E3E42-610D-4693-88C5-F29B44CC9E44}" dt="2020-02-09T05:45:05.150" v="1593" actId="27636"/>
          <ac:spMkLst>
            <pc:docMk/>
            <pc:sldMk cId="1292877211" sldId="258"/>
            <ac:spMk id="3" creationId="{00000000-0000-0000-0000-000000000000}"/>
          </ac:spMkLst>
        </pc:spChg>
        <pc:spChg chg="add mod">
          <ac:chgData name="hui xu" userId="70b675938bab3b5e" providerId="LiveId" clId="{5F5E3E42-610D-4693-88C5-F29B44CC9E44}" dt="2020-02-09T05:45:18.042" v="1596" actId="14100"/>
          <ac:spMkLst>
            <pc:docMk/>
            <pc:sldMk cId="1292877211" sldId="258"/>
            <ac:spMk id="4" creationId="{9F7D247C-F24D-42EC-977E-8130A12B1ECA}"/>
          </ac:spMkLst>
        </pc:spChg>
      </pc:sldChg>
      <pc:sldChg chg="del">
        <pc:chgData name="hui xu" userId="70b675938bab3b5e" providerId="LiveId" clId="{5F5E3E42-610D-4693-88C5-F29B44CC9E44}" dt="2020-02-08T05:31:20.101" v="443" actId="2696"/>
        <pc:sldMkLst>
          <pc:docMk/>
          <pc:sldMk cId="2543906621" sldId="260"/>
        </pc:sldMkLst>
      </pc:sldChg>
      <pc:sldChg chg="delSp modSp add ord">
        <pc:chgData name="hui xu" userId="70b675938bab3b5e" providerId="LiveId" clId="{5F5E3E42-610D-4693-88C5-F29B44CC9E44}" dt="2020-02-10T09:35:18.060" v="5480" actId="20577"/>
        <pc:sldMkLst>
          <pc:docMk/>
          <pc:sldMk cId="3202907391" sldId="260"/>
        </pc:sldMkLst>
        <pc:spChg chg="mod">
          <ac:chgData name="hui xu" userId="70b675938bab3b5e" providerId="LiveId" clId="{5F5E3E42-610D-4693-88C5-F29B44CC9E44}" dt="2020-02-10T09:35:18.060" v="5480" actId="20577"/>
          <ac:spMkLst>
            <pc:docMk/>
            <pc:sldMk cId="3202907391" sldId="260"/>
            <ac:spMk id="2" creationId="{00000000-0000-0000-0000-000000000000}"/>
          </ac:spMkLst>
        </pc:spChg>
        <pc:spChg chg="del">
          <ac:chgData name="hui xu" userId="70b675938bab3b5e" providerId="LiveId" clId="{5F5E3E42-610D-4693-88C5-F29B44CC9E44}" dt="2020-02-09T10:44:29.250" v="5277" actId="21"/>
          <ac:spMkLst>
            <pc:docMk/>
            <pc:sldMk cId="3202907391" sldId="260"/>
            <ac:spMk id="3" creationId="{00000000-0000-0000-0000-000000000000}"/>
          </ac:spMkLst>
        </pc:spChg>
      </pc:sldChg>
      <pc:sldChg chg="del">
        <pc:chgData name="hui xu" userId="70b675938bab3b5e" providerId="LiveId" clId="{5F5E3E42-610D-4693-88C5-F29B44CC9E44}" dt="2020-02-08T05:31:20.101" v="443" actId="2696"/>
        <pc:sldMkLst>
          <pc:docMk/>
          <pc:sldMk cId="1856233291" sldId="261"/>
        </pc:sldMkLst>
      </pc:sldChg>
      <pc:sldChg chg="delSp modSp add">
        <pc:chgData name="hui xu" userId="70b675938bab3b5e" providerId="LiveId" clId="{5F5E3E42-610D-4693-88C5-F29B44CC9E44}" dt="2020-02-10T09:36:31.797" v="5536" actId="1036"/>
        <pc:sldMkLst>
          <pc:docMk/>
          <pc:sldMk cId="4006552371" sldId="261"/>
        </pc:sldMkLst>
        <pc:spChg chg="mod">
          <ac:chgData name="hui xu" userId="70b675938bab3b5e" providerId="LiveId" clId="{5F5E3E42-610D-4693-88C5-F29B44CC9E44}" dt="2020-02-09T10:42:09.877" v="5265" actId="27636"/>
          <ac:spMkLst>
            <pc:docMk/>
            <pc:sldMk cId="4006552371" sldId="261"/>
            <ac:spMk id="3" creationId="{00000000-0000-0000-0000-000000000000}"/>
          </ac:spMkLst>
        </pc:spChg>
        <pc:spChg chg="del">
          <ac:chgData name="hui xu" userId="70b675938bab3b5e" providerId="LiveId" clId="{5F5E3E42-610D-4693-88C5-F29B44CC9E44}" dt="2020-02-09T10:54:39.178" v="5285" actId="478"/>
          <ac:spMkLst>
            <pc:docMk/>
            <pc:sldMk cId="4006552371" sldId="261"/>
            <ac:spMk id="5" creationId="{00000000-0000-0000-0000-000000000000}"/>
          </ac:spMkLst>
        </pc:spChg>
        <pc:spChg chg="mod">
          <ac:chgData name="hui xu" userId="70b675938bab3b5e" providerId="LiveId" clId="{5F5E3E42-610D-4693-88C5-F29B44CC9E44}" dt="2020-02-10T09:36:31.797" v="5536" actId="1036"/>
          <ac:spMkLst>
            <pc:docMk/>
            <pc:sldMk cId="4006552371" sldId="261"/>
            <ac:spMk id="7" creationId="{00000000-0000-0000-0000-000000000000}"/>
          </ac:spMkLst>
        </pc:spChg>
        <pc:spChg chg="del">
          <ac:chgData name="hui xu" userId="70b675938bab3b5e" providerId="LiveId" clId="{5F5E3E42-610D-4693-88C5-F29B44CC9E44}" dt="2020-02-09T10:54:35.139" v="5284" actId="478"/>
          <ac:spMkLst>
            <pc:docMk/>
            <pc:sldMk cId="4006552371" sldId="261"/>
            <ac:spMk id="8" creationId="{00000000-0000-0000-0000-000000000000}"/>
          </ac:spMkLst>
        </pc:spChg>
      </pc:sldChg>
      <pc:sldChg chg="del">
        <pc:chgData name="hui xu" userId="70b675938bab3b5e" providerId="LiveId" clId="{5F5E3E42-610D-4693-88C5-F29B44CC9E44}" dt="2020-02-08T05:31:20.101" v="443" actId="2696"/>
        <pc:sldMkLst>
          <pc:docMk/>
          <pc:sldMk cId="1055307087" sldId="262"/>
        </pc:sldMkLst>
      </pc:sldChg>
      <pc:sldChg chg="delSp modSp add">
        <pc:chgData name="hui xu" userId="70b675938bab3b5e" providerId="LiveId" clId="{5F5E3E42-610D-4693-88C5-F29B44CC9E44}" dt="2020-02-10T09:37:10.719" v="5549" actId="20577"/>
        <pc:sldMkLst>
          <pc:docMk/>
          <pc:sldMk cId="3433358854" sldId="262"/>
        </pc:sldMkLst>
        <pc:spChg chg="mod">
          <ac:chgData name="hui xu" userId="70b675938bab3b5e" providerId="LiveId" clId="{5F5E3E42-610D-4693-88C5-F29B44CC9E44}" dt="2020-02-10T09:37:10.719" v="5549" actId="20577"/>
          <ac:spMkLst>
            <pc:docMk/>
            <pc:sldMk cId="3433358854" sldId="262"/>
            <ac:spMk id="2" creationId="{00000000-0000-0000-0000-000000000000}"/>
          </ac:spMkLst>
        </pc:spChg>
        <pc:spChg chg="del">
          <ac:chgData name="hui xu" userId="70b675938bab3b5e" providerId="LiveId" clId="{5F5E3E42-610D-4693-88C5-F29B44CC9E44}" dt="2020-02-10T09:36:51.658" v="5537" actId="478"/>
          <ac:spMkLst>
            <pc:docMk/>
            <pc:sldMk cId="3433358854" sldId="262"/>
            <ac:spMk id="3" creationId="{00000000-0000-0000-0000-000000000000}"/>
          </ac:spMkLst>
        </pc:spChg>
        <pc:spChg chg="del">
          <ac:chgData name="hui xu" userId="70b675938bab3b5e" providerId="LiveId" clId="{5F5E3E42-610D-4693-88C5-F29B44CC9E44}" dt="2020-02-10T09:36:54.210" v="5538" actId="478"/>
          <ac:spMkLst>
            <pc:docMk/>
            <pc:sldMk cId="3433358854" sldId="262"/>
            <ac:spMk id="6" creationId="{00000000-0000-0000-0000-000000000000}"/>
          </ac:spMkLst>
        </pc:spChg>
      </pc:sldChg>
      <pc:sldChg chg="delSp add">
        <pc:chgData name="hui xu" userId="70b675938bab3b5e" providerId="LiveId" clId="{5F5E3E42-610D-4693-88C5-F29B44CC9E44}" dt="2020-02-09T10:47:15.269" v="5279" actId="21"/>
        <pc:sldMkLst>
          <pc:docMk/>
          <pc:sldMk cId="57171292" sldId="263"/>
        </pc:sldMkLst>
        <pc:spChg chg="del">
          <ac:chgData name="hui xu" userId="70b675938bab3b5e" providerId="LiveId" clId="{5F5E3E42-610D-4693-88C5-F29B44CC9E44}" dt="2020-02-09T10:47:15.269" v="5279" actId="21"/>
          <ac:spMkLst>
            <pc:docMk/>
            <pc:sldMk cId="57171292" sldId="263"/>
            <ac:spMk id="5" creationId="{00000000-0000-0000-0000-000000000000}"/>
          </ac:spMkLst>
        </pc:spChg>
        <pc:spChg chg="del">
          <ac:chgData name="hui xu" userId="70b675938bab3b5e" providerId="LiveId" clId="{5F5E3E42-610D-4693-88C5-F29B44CC9E44}" dt="2020-02-09T10:47:15.269" v="5279" actId="21"/>
          <ac:spMkLst>
            <pc:docMk/>
            <pc:sldMk cId="57171292" sldId="263"/>
            <ac:spMk id="8" creationId="{00000000-0000-0000-0000-000000000000}"/>
          </ac:spMkLst>
        </pc:spChg>
      </pc:sldChg>
      <pc:sldChg chg="del">
        <pc:chgData name="hui xu" userId="70b675938bab3b5e" providerId="LiveId" clId="{5F5E3E42-610D-4693-88C5-F29B44CC9E44}" dt="2020-02-08T05:31:14.566" v="442" actId="2696"/>
        <pc:sldMkLst>
          <pc:docMk/>
          <pc:sldMk cId="528608656" sldId="263"/>
        </pc:sldMkLst>
      </pc:sldChg>
      <pc:sldChg chg="delSp add">
        <pc:chgData name="hui xu" userId="70b675938bab3b5e" providerId="LiveId" clId="{5F5E3E42-610D-4693-88C5-F29B44CC9E44}" dt="2020-02-10T09:41:02.558" v="5551" actId="478"/>
        <pc:sldMkLst>
          <pc:docMk/>
          <pc:sldMk cId="2136094018" sldId="264"/>
        </pc:sldMkLst>
        <pc:spChg chg="del">
          <ac:chgData name="hui xu" userId="70b675938bab3b5e" providerId="LiveId" clId="{5F5E3E42-610D-4693-88C5-F29B44CC9E44}" dt="2020-02-10T09:41:02.558" v="5551" actId="478"/>
          <ac:spMkLst>
            <pc:docMk/>
            <pc:sldMk cId="2136094018" sldId="264"/>
            <ac:spMk id="5" creationId="{00000000-0000-0000-0000-000000000000}"/>
          </ac:spMkLst>
        </pc:spChg>
        <pc:spChg chg="del">
          <ac:chgData name="hui xu" userId="70b675938bab3b5e" providerId="LiveId" clId="{5F5E3E42-610D-4693-88C5-F29B44CC9E44}" dt="2020-02-10T09:41:01.248" v="5550" actId="478"/>
          <ac:spMkLst>
            <pc:docMk/>
            <pc:sldMk cId="2136094018" sldId="264"/>
            <ac:spMk id="6" creationId="{00000000-0000-0000-0000-000000000000}"/>
          </ac:spMkLst>
        </pc:spChg>
      </pc:sldChg>
      <pc:sldChg chg="del">
        <pc:chgData name="hui xu" userId="70b675938bab3b5e" providerId="LiveId" clId="{5F5E3E42-610D-4693-88C5-F29B44CC9E44}" dt="2020-02-08T05:31:20.101" v="443" actId="2696"/>
        <pc:sldMkLst>
          <pc:docMk/>
          <pc:sldMk cId="3119237102" sldId="264"/>
        </pc:sldMkLst>
      </pc:sldChg>
      <pc:sldChg chg="modSp del">
        <pc:chgData name="hui xu" userId="70b675938bab3b5e" providerId="LiveId" clId="{5F5E3E42-610D-4693-88C5-F29B44CC9E44}" dt="2020-02-08T05:31:55.386" v="465" actId="2696"/>
        <pc:sldMkLst>
          <pc:docMk/>
          <pc:sldMk cId="1280069054" sldId="265"/>
        </pc:sldMkLst>
        <pc:spChg chg="mod">
          <ac:chgData name="hui xu" userId="70b675938bab3b5e" providerId="LiveId" clId="{5F5E3E42-610D-4693-88C5-F29B44CC9E44}" dt="2020-02-08T05:31:43.100" v="464" actId="20577"/>
          <ac:spMkLst>
            <pc:docMk/>
            <pc:sldMk cId="1280069054" sldId="265"/>
            <ac:spMk id="2" creationId="{D01F047C-6441-4F50-B592-6D5AD4CF8225}"/>
          </ac:spMkLst>
        </pc:spChg>
      </pc:sldChg>
      <pc:sldChg chg="modSp add">
        <pc:chgData name="hui xu" userId="70b675938bab3b5e" providerId="LiveId" clId="{5F5E3E42-610D-4693-88C5-F29B44CC9E44}" dt="2020-02-09T06:59:46.223" v="3224" actId="20577"/>
        <pc:sldMkLst>
          <pc:docMk/>
          <pc:sldMk cId="1817998147" sldId="265"/>
        </pc:sldMkLst>
        <pc:spChg chg="mod">
          <ac:chgData name="hui xu" userId="70b675938bab3b5e" providerId="LiveId" clId="{5F5E3E42-610D-4693-88C5-F29B44CC9E44}" dt="2020-02-09T06:59:46.223" v="3224" actId="20577"/>
          <ac:spMkLst>
            <pc:docMk/>
            <pc:sldMk cId="1817998147" sldId="265"/>
            <ac:spMk id="2" creationId="{D01F047C-6441-4F50-B592-6D5AD4CF8225}"/>
          </ac:spMkLst>
        </pc:spChg>
      </pc:sldChg>
      <pc:sldChg chg="del">
        <pc:chgData name="hui xu" userId="70b675938bab3b5e" providerId="LiveId" clId="{5F5E3E42-610D-4693-88C5-F29B44CC9E44}" dt="2020-02-08T05:31:20.101" v="443" actId="2696"/>
        <pc:sldMkLst>
          <pc:docMk/>
          <pc:sldMk cId="2497387160" sldId="266"/>
        </pc:sldMkLst>
      </pc:sldChg>
      <pc:sldChg chg="delSp add">
        <pc:chgData name="hui xu" userId="70b675938bab3b5e" providerId="LiveId" clId="{5F5E3E42-610D-4693-88C5-F29B44CC9E44}" dt="2020-02-10T09:41:14.829" v="5557" actId="478"/>
        <pc:sldMkLst>
          <pc:docMk/>
          <pc:sldMk cId="4004663075" sldId="266"/>
        </pc:sldMkLst>
        <pc:spChg chg="del">
          <ac:chgData name="hui xu" userId="70b675938bab3b5e" providerId="LiveId" clId="{5F5E3E42-610D-4693-88C5-F29B44CC9E44}" dt="2020-02-10T09:41:12.948" v="5556" actId="478"/>
          <ac:spMkLst>
            <pc:docMk/>
            <pc:sldMk cId="4004663075" sldId="266"/>
            <ac:spMk id="5" creationId="{00000000-0000-0000-0000-000000000000}"/>
          </ac:spMkLst>
        </pc:spChg>
        <pc:spChg chg="del">
          <ac:chgData name="hui xu" userId="70b675938bab3b5e" providerId="LiveId" clId="{5F5E3E42-610D-4693-88C5-F29B44CC9E44}" dt="2020-02-10T09:41:14.829" v="5557" actId="478"/>
          <ac:spMkLst>
            <pc:docMk/>
            <pc:sldMk cId="4004663075" sldId="266"/>
            <ac:spMk id="9" creationId="{00000000-0000-0000-0000-000000000000}"/>
          </ac:spMkLst>
        </pc:spChg>
      </pc:sldChg>
      <pc:sldChg chg="del">
        <pc:chgData name="hui xu" userId="70b675938bab3b5e" providerId="LiveId" clId="{5F5E3E42-610D-4693-88C5-F29B44CC9E44}" dt="2020-02-08T05:31:20.101" v="443" actId="2696"/>
        <pc:sldMkLst>
          <pc:docMk/>
          <pc:sldMk cId="1585082818" sldId="267"/>
        </pc:sldMkLst>
      </pc:sldChg>
      <pc:sldChg chg="delSp add">
        <pc:chgData name="hui xu" userId="70b675938bab3b5e" providerId="LiveId" clId="{5F5E3E42-610D-4693-88C5-F29B44CC9E44}" dt="2020-02-10T09:44:11.867" v="5559" actId="478"/>
        <pc:sldMkLst>
          <pc:docMk/>
          <pc:sldMk cId="1991125444" sldId="267"/>
        </pc:sldMkLst>
        <pc:spChg chg="del">
          <ac:chgData name="hui xu" userId="70b675938bab3b5e" providerId="LiveId" clId="{5F5E3E42-610D-4693-88C5-F29B44CC9E44}" dt="2020-02-10T09:44:09.467" v="5558" actId="478"/>
          <ac:spMkLst>
            <pc:docMk/>
            <pc:sldMk cId="1991125444" sldId="267"/>
            <ac:spMk id="5" creationId="{00000000-0000-0000-0000-000000000000}"/>
          </ac:spMkLst>
        </pc:spChg>
        <pc:spChg chg="del">
          <ac:chgData name="hui xu" userId="70b675938bab3b5e" providerId="LiveId" clId="{5F5E3E42-610D-4693-88C5-F29B44CC9E44}" dt="2020-02-10T09:44:11.867" v="5559" actId="478"/>
          <ac:spMkLst>
            <pc:docMk/>
            <pc:sldMk cId="1991125444" sldId="267"/>
            <ac:spMk id="6" creationId="{00000000-0000-0000-0000-000000000000}"/>
          </ac:spMkLst>
        </pc:spChg>
      </pc:sldChg>
      <pc:sldChg chg="delSp add">
        <pc:chgData name="hui xu" userId="70b675938bab3b5e" providerId="LiveId" clId="{5F5E3E42-610D-4693-88C5-F29B44CC9E44}" dt="2020-02-10T09:44:23.137" v="5561" actId="478"/>
        <pc:sldMkLst>
          <pc:docMk/>
          <pc:sldMk cId="3632843755" sldId="268"/>
        </pc:sldMkLst>
        <pc:spChg chg="del">
          <ac:chgData name="hui xu" userId="70b675938bab3b5e" providerId="LiveId" clId="{5F5E3E42-610D-4693-88C5-F29B44CC9E44}" dt="2020-02-10T09:44:23.137" v="5561" actId="478"/>
          <ac:spMkLst>
            <pc:docMk/>
            <pc:sldMk cId="3632843755" sldId="268"/>
            <ac:spMk id="5" creationId="{00000000-0000-0000-0000-000000000000}"/>
          </ac:spMkLst>
        </pc:spChg>
        <pc:spChg chg="del">
          <ac:chgData name="hui xu" userId="70b675938bab3b5e" providerId="LiveId" clId="{5F5E3E42-610D-4693-88C5-F29B44CC9E44}" dt="2020-02-10T09:44:19.057" v="5560" actId="478"/>
          <ac:spMkLst>
            <pc:docMk/>
            <pc:sldMk cId="3632843755" sldId="268"/>
            <ac:spMk id="6" creationId="{00000000-0000-0000-0000-000000000000}"/>
          </ac:spMkLst>
        </pc:spChg>
      </pc:sldChg>
      <pc:sldChg chg="del">
        <pc:chgData name="hui xu" userId="70b675938bab3b5e" providerId="LiveId" clId="{5F5E3E42-610D-4693-88C5-F29B44CC9E44}" dt="2020-02-08T05:31:20.101" v="443" actId="2696"/>
        <pc:sldMkLst>
          <pc:docMk/>
          <pc:sldMk cId="1540520668" sldId="269"/>
        </pc:sldMkLst>
      </pc:sldChg>
      <pc:sldChg chg="delSp modSp add">
        <pc:chgData name="hui xu" userId="70b675938bab3b5e" providerId="LiveId" clId="{5F5E3E42-610D-4693-88C5-F29B44CC9E44}" dt="2020-02-10T09:45:55.793" v="5568" actId="478"/>
        <pc:sldMkLst>
          <pc:docMk/>
          <pc:sldMk cId="3440234511" sldId="269"/>
        </pc:sldMkLst>
        <pc:spChg chg="mod">
          <ac:chgData name="hui xu" userId="70b675938bab3b5e" providerId="LiveId" clId="{5F5E3E42-610D-4693-88C5-F29B44CC9E44}" dt="2020-02-09T10:42:09.958" v="5267" actId="27636"/>
          <ac:spMkLst>
            <pc:docMk/>
            <pc:sldMk cId="3440234511" sldId="269"/>
            <ac:spMk id="3" creationId="{00000000-0000-0000-0000-000000000000}"/>
          </ac:spMkLst>
        </pc:spChg>
        <pc:spChg chg="del">
          <ac:chgData name="hui xu" userId="70b675938bab3b5e" providerId="LiveId" clId="{5F5E3E42-610D-4693-88C5-F29B44CC9E44}" dt="2020-02-10T09:45:55.793" v="5568" actId="478"/>
          <ac:spMkLst>
            <pc:docMk/>
            <pc:sldMk cId="3440234511" sldId="269"/>
            <ac:spMk id="5" creationId="{00000000-0000-0000-0000-000000000000}"/>
          </ac:spMkLst>
        </pc:spChg>
        <pc:spChg chg="del">
          <ac:chgData name="hui xu" userId="70b675938bab3b5e" providerId="LiveId" clId="{5F5E3E42-610D-4693-88C5-F29B44CC9E44}" dt="2020-02-10T09:45:51.580" v="5567" actId="478"/>
          <ac:spMkLst>
            <pc:docMk/>
            <pc:sldMk cId="3440234511" sldId="269"/>
            <ac:spMk id="6" creationId="{00000000-0000-0000-0000-000000000000}"/>
          </ac:spMkLst>
        </pc:spChg>
      </pc:sldChg>
      <pc:sldChg chg="del">
        <pc:chgData name="hui xu" userId="70b675938bab3b5e" providerId="LiveId" clId="{5F5E3E42-610D-4693-88C5-F29B44CC9E44}" dt="2020-02-08T05:31:20.101" v="443" actId="2696"/>
        <pc:sldMkLst>
          <pc:docMk/>
          <pc:sldMk cId="316527677" sldId="270"/>
        </pc:sldMkLst>
      </pc:sldChg>
      <pc:sldChg chg="add del">
        <pc:chgData name="hui xu" userId="70b675938bab3b5e" providerId="LiveId" clId="{5F5E3E42-610D-4693-88C5-F29B44CC9E44}" dt="2020-02-09T10:49:23.920" v="5282" actId="47"/>
        <pc:sldMkLst>
          <pc:docMk/>
          <pc:sldMk cId="1433598770" sldId="270"/>
        </pc:sldMkLst>
      </pc:sldChg>
      <pc:sldChg chg="del">
        <pc:chgData name="hui xu" userId="70b675938bab3b5e" providerId="LiveId" clId="{5F5E3E42-610D-4693-88C5-F29B44CC9E44}" dt="2020-02-08T05:31:20.101" v="443" actId="2696"/>
        <pc:sldMkLst>
          <pc:docMk/>
          <pc:sldMk cId="2910944291" sldId="271"/>
        </pc:sldMkLst>
      </pc:sldChg>
      <pc:sldChg chg="del">
        <pc:chgData name="hui xu" userId="70b675938bab3b5e" providerId="LiveId" clId="{5F5E3E42-610D-4693-88C5-F29B44CC9E44}" dt="2020-02-08T05:31:20.101" v="443" actId="2696"/>
        <pc:sldMkLst>
          <pc:docMk/>
          <pc:sldMk cId="901986527" sldId="272"/>
        </pc:sldMkLst>
      </pc:sldChg>
      <pc:sldChg chg="add del">
        <pc:chgData name="hui xu" userId="70b675938bab3b5e" providerId="LiveId" clId="{5F5E3E42-610D-4693-88C5-F29B44CC9E44}" dt="2020-02-09T10:44:15.892" v="5274" actId="2696"/>
        <pc:sldMkLst>
          <pc:docMk/>
          <pc:sldMk cId="2161935660" sldId="273"/>
        </pc:sldMkLst>
      </pc:sldChg>
      <pc:sldChg chg="del">
        <pc:chgData name="hui xu" userId="70b675938bab3b5e" providerId="LiveId" clId="{5F5E3E42-610D-4693-88C5-F29B44CC9E44}" dt="2020-02-08T05:31:20.101" v="443" actId="2696"/>
        <pc:sldMkLst>
          <pc:docMk/>
          <pc:sldMk cId="3410311970" sldId="273"/>
        </pc:sldMkLst>
      </pc:sldChg>
      <pc:sldChg chg="del">
        <pc:chgData name="hui xu" userId="70b675938bab3b5e" providerId="LiveId" clId="{5F5E3E42-610D-4693-88C5-F29B44CC9E44}" dt="2020-02-08T10:45:26.263" v="1172" actId="2696"/>
        <pc:sldMkLst>
          <pc:docMk/>
          <pc:sldMk cId="1016776827" sldId="274"/>
        </pc:sldMkLst>
      </pc:sldChg>
      <pc:sldChg chg="add del">
        <pc:chgData name="hui xu" userId="70b675938bab3b5e" providerId="LiveId" clId="{5F5E3E42-610D-4693-88C5-F29B44CC9E44}" dt="2020-02-09T10:47:08.577" v="5278" actId="47"/>
        <pc:sldMkLst>
          <pc:docMk/>
          <pc:sldMk cId="1182737358" sldId="274"/>
        </pc:sldMkLst>
      </pc:sldChg>
      <pc:sldChg chg="modSp add del">
        <pc:chgData name="hui xu" userId="70b675938bab3b5e" providerId="LiveId" clId="{5F5E3E42-610D-4693-88C5-F29B44CC9E44}" dt="2020-02-08T07:00:31.774" v="894" actId="2696"/>
        <pc:sldMkLst>
          <pc:docMk/>
          <pc:sldMk cId="196243217" sldId="275"/>
        </pc:sldMkLst>
        <pc:spChg chg="mod">
          <ac:chgData name="hui xu" userId="70b675938bab3b5e" providerId="LiveId" clId="{5F5E3E42-610D-4693-88C5-F29B44CC9E44}" dt="2020-02-08T05:52:53.472" v="768" actId="20577"/>
          <ac:spMkLst>
            <pc:docMk/>
            <pc:sldMk cId="196243217" sldId="275"/>
            <ac:spMk id="2" creationId="{CF8DAB62-DC16-4A63-9F71-E5B1BE41CC57}"/>
          </ac:spMkLst>
        </pc:spChg>
      </pc:sldChg>
      <pc:sldChg chg="add del">
        <pc:chgData name="hui xu" userId="70b675938bab3b5e" providerId="LiveId" clId="{5F5E3E42-610D-4693-88C5-F29B44CC9E44}" dt="2020-02-08T05:31:55.386" v="465" actId="2696"/>
        <pc:sldMkLst>
          <pc:docMk/>
          <pc:sldMk cId="2187315408" sldId="275"/>
        </pc:sldMkLst>
      </pc:sldChg>
      <pc:sldChg chg="add del">
        <pc:chgData name="hui xu" userId="70b675938bab3b5e" providerId="LiveId" clId="{5F5E3E42-610D-4693-88C5-F29B44CC9E44}" dt="2020-02-08T05:31:05.800" v="439" actId="2696"/>
        <pc:sldMkLst>
          <pc:docMk/>
          <pc:sldMk cId="3019289676" sldId="275"/>
        </pc:sldMkLst>
      </pc:sldChg>
      <pc:sldChg chg="addSp delSp modSp add">
        <pc:chgData name="hui xu" userId="70b675938bab3b5e" providerId="LiveId" clId="{5F5E3E42-610D-4693-88C5-F29B44CC9E44}" dt="2020-02-10T10:33:07.219" v="5862" actId="1076"/>
        <pc:sldMkLst>
          <pc:docMk/>
          <pc:sldMk cId="3572070911" sldId="275"/>
        </pc:sldMkLst>
        <pc:spChg chg="mod">
          <ac:chgData name="hui xu" userId="70b675938bab3b5e" providerId="LiveId" clId="{5F5E3E42-610D-4693-88C5-F29B44CC9E44}" dt="2020-02-10T10:33:07.219" v="5862" actId="1076"/>
          <ac:spMkLst>
            <pc:docMk/>
            <pc:sldMk cId="3572070911" sldId="275"/>
            <ac:spMk id="4" creationId="{0A3399B4-A399-400C-A0F4-21C21473FD3F}"/>
          </ac:spMkLst>
        </pc:spChg>
        <pc:spChg chg="mod">
          <ac:chgData name="hui xu" userId="70b675938bab3b5e" providerId="LiveId" clId="{5F5E3E42-610D-4693-88C5-F29B44CC9E44}" dt="2020-02-10T10:32:21.509" v="5842" actId="1076"/>
          <ac:spMkLst>
            <pc:docMk/>
            <pc:sldMk cId="3572070911" sldId="275"/>
            <ac:spMk id="7" creationId="{32D4D17E-897E-4546-BD7D-6A8A5BD531DB}"/>
          </ac:spMkLst>
        </pc:spChg>
        <pc:spChg chg="mod">
          <ac:chgData name="hui xu" userId="70b675938bab3b5e" providerId="LiveId" clId="{5F5E3E42-610D-4693-88C5-F29B44CC9E44}" dt="2020-02-10T10:32:21.509" v="5842" actId="1076"/>
          <ac:spMkLst>
            <pc:docMk/>
            <pc:sldMk cId="3572070911" sldId="275"/>
            <ac:spMk id="8" creationId="{C339C6CB-0BA2-4FDB-9A6B-657FDC60D8B4}"/>
          </ac:spMkLst>
        </pc:spChg>
        <pc:spChg chg="mod">
          <ac:chgData name="hui xu" userId="70b675938bab3b5e" providerId="LiveId" clId="{5F5E3E42-610D-4693-88C5-F29B44CC9E44}" dt="2020-02-10T10:32:21.509" v="5842" actId="1076"/>
          <ac:spMkLst>
            <pc:docMk/>
            <pc:sldMk cId="3572070911" sldId="275"/>
            <ac:spMk id="9" creationId="{9B06BF43-125A-41B5-8DBB-ECBE4C240BCB}"/>
          </ac:spMkLst>
        </pc:spChg>
        <pc:spChg chg="mod">
          <ac:chgData name="hui xu" userId="70b675938bab3b5e" providerId="LiveId" clId="{5F5E3E42-610D-4693-88C5-F29B44CC9E44}" dt="2020-02-10T10:32:21.509" v="5842" actId="1076"/>
          <ac:spMkLst>
            <pc:docMk/>
            <pc:sldMk cId="3572070911" sldId="275"/>
            <ac:spMk id="10" creationId="{C13271E5-1214-4BD1-9159-3E62CB53F11A}"/>
          </ac:spMkLst>
        </pc:spChg>
        <pc:spChg chg="add mod">
          <ac:chgData name="hui xu" userId="70b675938bab3b5e" providerId="LiveId" clId="{5F5E3E42-610D-4693-88C5-F29B44CC9E44}" dt="2020-02-10T10:32:34.989" v="5850" actId="20577"/>
          <ac:spMkLst>
            <pc:docMk/>
            <pc:sldMk cId="3572070911" sldId="275"/>
            <ac:spMk id="18" creationId="{2DAA4FD1-CC23-4DEF-927E-D76C67A6CF37}"/>
          </ac:spMkLst>
        </pc:spChg>
        <pc:spChg chg="add del mod">
          <ac:chgData name="hui xu" userId="70b675938bab3b5e" providerId="LiveId" clId="{5F5E3E42-610D-4693-88C5-F29B44CC9E44}" dt="2020-02-10T10:33:02.201" v="5861" actId="21"/>
          <ac:spMkLst>
            <pc:docMk/>
            <pc:sldMk cId="3572070911" sldId="275"/>
            <ac:spMk id="26" creationId="{8355D4AC-EE2A-4435-878E-5B3DB4605A9D}"/>
          </ac:spMkLst>
        </pc:spChg>
        <pc:cxnChg chg="mod">
          <ac:chgData name="hui xu" userId="70b675938bab3b5e" providerId="LiveId" clId="{5F5E3E42-610D-4693-88C5-F29B44CC9E44}" dt="2020-02-10T10:32:29.440" v="5845" actId="14100"/>
          <ac:cxnSpMkLst>
            <pc:docMk/>
            <pc:sldMk cId="3572070911" sldId="275"/>
            <ac:cxnSpMk id="14" creationId="{E2C8EB11-8B71-4F50-A154-4AE18C17B9C8}"/>
          </ac:cxnSpMkLst>
        </pc:cxnChg>
        <pc:cxnChg chg="mod">
          <ac:chgData name="hui xu" userId="70b675938bab3b5e" providerId="LiveId" clId="{5F5E3E42-610D-4693-88C5-F29B44CC9E44}" dt="2020-02-10T10:32:21.509" v="5842" actId="1076"/>
          <ac:cxnSpMkLst>
            <pc:docMk/>
            <pc:sldMk cId="3572070911" sldId="275"/>
            <ac:cxnSpMk id="17" creationId="{0AA35D55-045C-4229-A552-0514B84C44E2}"/>
          </ac:cxnSpMkLst>
        </pc:cxnChg>
        <pc:cxnChg chg="mod">
          <ac:chgData name="hui xu" userId="70b675938bab3b5e" providerId="LiveId" clId="{5F5E3E42-610D-4693-88C5-F29B44CC9E44}" dt="2020-02-10T10:32:21.509" v="5842" actId="1076"/>
          <ac:cxnSpMkLst>
            <pc:docMk/>
            <pc:sldMk cId="3572070911" sldId="275"/>
            <ac:cxnSpMk id="20" creationId="{E01A876D-0497-47CC-A1BC-34BD0FF0D37B}"/>
          </ac:cxnSpMkLst>
        </pc:cxnChg>
        <pc:cxnChg chg="add mod">
          <ac:chgData name="hui xu" userId="70b675938bab3b5e" providerId="LiveId" clId="{5F5E3E42-610D-4693-88C5-F29B44CC9E44}" dt="2020-02-10T10:32:43.443" v="5854" actId="14100"/>
          <ac:cxnSpMkLst>
            <pc:docMk/>
            <pc:sldMk cId="3572070911" sldId="275"/>
            <ac:cxnSpMk id="21" creationId="{C7BAA219-4DB4-4DDE-963C-B4F2C34CD9FC}"/>
          </ac:cxnSpMkLst>
        </pc:cxnChg>
        <pc:cxnChg chg="mod">
          <ac:chgData name="hui xu" userId="70b675938bab3b5e" providerId="LiveId" clId="{5F5E3E42-610D-4693-88C5-F29B44CC9E44}" dt="2020-02-10T10:32:21.509" v="5842" actId="1076"/>
          <ac:cxnSpMkLst>
            <pc:docMk/>
            <pc:sldMk cId="3572070911" sldId="275"/>
            <ac:cxnSpMk id="23" creationId="{7E2CF53C-6029-486D-8BE3-32A660734C08}"/>
          </ac:cxnSpMkLst>
        </pc:cxnChg>
        <pc:cxnChg chg="mod">
          <ac:chgData name="hui xu" userId="70b675938bab3b5e" providerId="LiveId" clId="{5F5E3E42-610D-4693-88C5-F29B44CC9E44}" dt="2020-02-10T10:32:50.874" v="5857" actId="14100"/>
          <ac:cxnSpMkLst>
            <pc:docMk/>
            <pc:sldMk cId="3572070911" sldId="275"/>
            <ac:cxnSpMk id="27" creationId="{03C88C18-9B2D-405C-882B-72F70E1B60F0}"/>
          </ac:cxnSpMkLst>
        </pc:cxnChg>
      </pc:sldChg>
      <pc:sldChg chg="del">
        <pc:chgData name="hui xu" userId="70b675938bab3b5e" providerId="LiveId" clId="{5F5E3E42-610D-4693-88C5-F29B44CC9E44}" dt="2020-02-08T05:28:54.275" v="436" actId="2696"/>
        <pc:sldMkLst>
          <pc:docMk/>
          <pc:sldMk cId="3881816594" sldId="275"/>
        </pc:sldMkLst>
      </pc:sldChg>
      <pc:sldChg chg="add del">
        <pc:chgData name="hui xu" userId="70b675938bab3b5e" providerId="LiveId" clId="{5F5E3E42-610D-4693-88C5-F29B44CC9E44}" dt="2020-02-08T05:31:05.800" v="439" actId="2696"/>
        <pc:sldMkLst>
          <pc:docMk/>
          <pc:sldMk cId="222372092" sldId="276"/>
        </pc:sldMkLst>
      </pc:sldChg>
      <pc:sldChg chg="del">
        <pc:chgData name="hui xu" userId="70b675938bab3b5e" providerId="LiveId" clId="{5F5E3E42-610D-4693-88C5-F29B44CC9E44}" dt="2020-02-08T05:28:54.275" v="436" actId="2696"/>
        <pc:sldMkLst>
          <pc:docMk/>
          <pc:sldMk cId="2128511657" sldId="276"/>
        </pc:sldMkLst>
      </pc:sldChg>
      <pc:sldChg chg="add">
        <pc:chgData name="hui xu" userId="70b675938bab3b5e" providerId="LiveId" clId="{5F5E3E42-610D-4693-88C5-F29B44CC9E44}" dt="2020-02-08T07:00:39.776" v="895"/>
        <pc:sldMkLst>
          <pc:docMk/>
          <pc:sldMk cId="2862464883" sldId="276"/>
        </pc:sldMkLst>
      </pc:sldChg>
      <pc:sldChg chg="add del">
        <pc:chgData name="hui xu" userId="70b675938bab3b5e" providerId="LiveId" clId="{5F5E3E42-610D-4693-88C5-F29B44CC9E44}" dt="2020-02-08T05:31:55.386" v="465" actId="2696"/>
        <pc:sldMkLst>
          <pc:docMk/>
          <pc:sldMk cId="3410710024" sldId="276"/>
        </pc:sldMkLst>
      </pc:sldChg>
      <pc:sldChg chg="add del">
        <pc:chgData name="hui xu" userId="70b675938bab3b5e" providerId="LiveId" clId="{5F5E3E42-610D-4693-88C5-F29B44CC9E44}" dt="2020-02-08T07:00:31.774" v="894" actId="2696"/>
        <pc:sldMkLst>
          <pc:docMk/>
          <pc:sldMk cId="3954031273" sldId="276"/>
        </pc:sldMkLst>
      </pc:sldChg>
      <pc:sldChg chg="add del">
        <pc:chgData name="hui xu" userId="70b675938bab3b5e" providerId="LiveId" clId="{5F5E3E42-610D-4693-88C5-F29B44CC9E44}" dt="2020-02-08T05:31:55.386" v="465" actId="2696"/>
        <pc:sldMkLst>
          <pc:docMk/>
          <pc:sldMk cId="1372074432" sldId="277"/>
        </pc:sldMkLst>
      </pc:sldChg>
      <pc:sldChg chg="del">
        <pc:chgData name="hui xu" userId="70b675938bab3b5e" providerId="LiveId" clId="{5F5E3E42-610D-4693-88C5-F29B44CC9E44}" dt="2020-02-08T05:28:54.275" v="436" actId="2696"/>
        <pc:sldMkLst>
          <pc:docMk/>
          <pc:sldMk cId="1648344652" sldId="277"/>
        </pc:sldMkLst>
      </pc:sldChg>
      <pc:sldChg chg="add del">
        <pc:chgData name="hui xu" userId="70b675938bab3b5e" providerId="LiveId" clId="{5F5E3E42-610D-4693-88C5-F29B44CC9E44}" dt="2020-02-08T05:31:05.800" v="439" actId="2696"/>
        <pc:sldMkLst>
          <pc:docMk/>
          <pc:sldMk cId="1833050099" sldId="277"/>
        </pc:sldMkLst>
      </pc:sldChg>
      <pc:sldChg chg="add">
        <pc:chgData name="hui xu" userId="70b675938bab3b5e" providerId="LiveId" clId="{5F5E3E42-610D-4693-88C5-F29B44CC9E44}" dt="2020-02-08T07:00:39.776" v="895"/>
        <pc:sldMkLst>
          <pc:docMk/>
          <pc:sldMk cId="2499255764" sldId="277"/>
        </pc:sldMkLst>
      </pc:sldChg>
      <pc:sldChg chg="add del">
        <pc:chgData name="hui xu" userId="70b675938bab3b5e" providerId="LiveId" clId="{5F5E3E42-610D-4693-88C5-F29B44CC9E44}" dt="2020-02-08T07:00:31.774" v="894" actId="2696"/>
        <pc:sldMkLst>
          <pc:docMk/>
          <pc:sldMk cId="2835846999" sldId="277"/>
        </pc:sldMkLst>
      </pc:sldChg>
      <pc:sldChg chg="delSp modSp add">
        <pc:chgData name="hui xu" userId="70b675938bab3b5e" providerId="LiveId" clId="{5F5E3E42-610D-4693-88C5-F29B44CC9E44}" dt="2020-02-10T09:41:10.908" v="5555" actId="478"/>
        <pc:sldMkLst>
          <pc:docMk/>
          <pc:sldMk cId="1394246490" sldId="278"/>
        </pc:sldMkLst>
        <pc:spChg chg="mod">
          <ac:chgData name="hui xu" userId="70b675938bab3b5e" providerId="LiveId" clId="{5F5E3E42-610D-4693-88C5-F29B44CC9E44}" dt="2020-02-09T10:42:09.928" v="5266" actId="27636"/>
          <ac:spMkLst>
            <pc:docMk/>
            <pc:sldMk cId="1394246490" sldId="278"/>
            <ac:spMk id="3" creationId="{00000000-0000-0000-0000-000000000000}"/>
          </ac:spMkLst>
        </pc:spChg>
        <pc:spChg chg="del">
          <ac:chgData name="hui xu" userId="70b675938bab3b5e" providerId="LiveId" clId="{5F5E3E42-610D-4693-88C5-F29B44CC9E44}" dt="2020-02-10T09:41:09.560" v="5554" actId="478"/>
          <ac:spMkLst>
            <pc:docMk/>
            <pc:sldMk cId="1394246490" sldId="278"/>
            <ac:spMk id="5" creationId="{00000000-0000-0000-0000-000000000000}"/>
          </ac:spMkLst>
        </pc:spChg>
        <pc:spChg chg="del">
          <ac:chgData name="hui xu" userId="70b675938bab3b5e" providerId="LiveId" clId="{5F5E3E42-610D-4693-88C5-F29B44CC9E44}" dt="2020-02-10T09:41:10.908" v="5555" actId="478"/>
          <ac:spMkLst>
            <pc:docMk/>
            <pc:sldMk cId="1394246490" sldId="278"/>
            <ac:spMk id="6" creationId="{00000000-0000-0000-0000-000000000000}"/>
          </ac:spMkLst>
        </pc:spChg>
      </pc:sldChg>
      <pc:sldChg chg="add del">
        <pc:chgData name="hui xu" userId="70b675938bab3b5e" providerId="LiveId" clId="{5F5E3E42-610D-4693-88C5-F29B44CC9E44}" dt="2020-02-08T07:00:31.774" v="894" actId="2696"/>
        <pc:sldMkLst>
          <pc:docMk/>
          <pc:sldMk cId="627480154" sldId="279"/>
        </pc:sldMkLst>
      </pc:sldChg>
      <pc:sldChg chg="add">
        <pc:chgData name="hui xu" userId="70b675938bab3b5e" providerId="LiveId" clId="{5F5E3E42-610D-4693-88C5-F29B44CC9E44}" dt="2020-02-08T07:00:39.776" v="895"/>
        <pc:sldMkLst>
          <pc:docMk/>
          <pc:sldMk cId="802397281" sldId="279"/>
        </pc:sldMkLst>
      </pc:sldChg>
      <pc:sldChg chg="add del">
        <pc:chgData name="hui xu" userId="70b675938bab3b5e" providerId="LiveId" clId="{5F5E3E42-610D-4693-88C5-F29B44CC9E44}" dt="2020-02-08T05:31:05.800" v="439" actId="2696"/>
        <pc:sldMkLst>
          <pc:docMk/>
          <pc:sldMk cId="1049357147" sldId="279"/>
        </pc:sldMkLst>
      </pc:sldChg>
      <pc:sldChg chg="del">
        <pc:chgData name="hui xu" userId="70b675938bab3b5e" providerId="LiveId" clId="{5F5E3E42-610D-4693-88C5-F29B44CC9E44}" dt="2020-02-08T05:28:54.275" v="436" actId="2696"/>
        <pc:sldMkLst>
          <pc:docMk/>
          <pc:sldMk cId="1894684505" sldId="279"/>
        </pc:sldMkLst>
      </pc:sldChg>
      <pc:sldChg chg="add del">
        <pc:chgData name="hui xu" userId="70b675938bab3b5e" providerId="LiveId" clId="{5F5E3E42-610D-4693-88C5-F29B44CC9E44}" dt="2020-02-08T05:31:55.386" v="465" actId="2696"/>
        <pc:sldMkLst>
          <pc:docMk/>
          <pc:sldMk cId="3958665660" sldId="279"/>
        </pc:sldMkLst>
      </pc:sldChg>
      <pc:sldChg chg="del">
        <pc:chgData name="hui xu" userId="70b675938bab3b5e" providerId="LiveId" clId="{5F5E3E42-610D-4693-88C5-F29B44CC9E44}" dt="2020-02-08T05:28:54.275" v="436" actId="2696"/>
        <pc:sldMkLst>
          <pc:docMk/>
          <pc:sldMk cId="286245455" sldId="282"/>
        </pc:sldMkLst>
      </pc:sldChg>
      <pc:sldChg chg="add del">
        <pc:chgData name="hui xu" userId="70b675938bab3b5e" providerId="LiveId" clId="{5F5E3E42-610D-4693-88C5-F29B44CC9E44}" dt="2020-02-08T05:31:55.386" v="465" actId="2696"/>
        <pc:sldMkLst>
          <pc:docMk/>
          <pc:sldMk cId="433797437" sldId="282"/>
        </pc:sldMkLst>
      </pc:sldChg>
      <pc:sldChg chg="add del">
        <pc:chgData name="hui xu" userId="70b675938bab3b5e" providerId="LiveId" clId="{5F5E3E42-610D-4693-88C5-F29B44CC9E44}" dt="2020-02-08T07:00:31.774" v="894" actId="2696"/>
        <pc:sldMkLst>
          <pc:docMk/>
          <pc:sldMk cId="2095643460" sldId="282"/>
        </pc:sldMkLst>
      </pc:sldChg>
      <pc:sldChg chg="add">
        <pc:chgData name="hui xu" userId="70b675938bab3b5e" providerId="LiveId" clId="{5F5E3E42-610D-4693-88C5-F29B44CC9E44}" dt="2020-02-08T07:00:39.776" v="895"/>
        <pc:sldMkLst>
          <pc:docMk/>
          <pc:sldMk cId="2486212128" sldId="282"/>
        </pc:sldMkLst>
      </pc:sldChg>
      <pc:sldChg chg="add del">
        <pc:chgData name="hui xu" userId="70b675938bab3b5e" providerId="LiveId" clId="{5F5E3E42-610D-4693-88C5-F29B44CC9E44}" dt="2020-02-08T05:31:05.800" v="439" actId="2696"/>
        <pc:sldMkLst>
          <pc:docMk/>
          <pc:sldMk cId="3056103079" sldId="282"/>
        </pc:sldMkLst>
      </pc:sldChg>
      <pc:sldChg chg="add">
        <pc:chgData name="hui xu" userId="70b675938bab3b5e" providerId="LiveId" clId="{5F5E3E42-610D-4693-88C5-F29B44CC9E44}" dt="2020-02-08T07:00:39.776" v="895"/>
        <pc:sldMkLst>
          <pc:docMk/>
          <pc:sldMk cId="570542784" sldId="283"/>
        </pc:sldMkLst>
      </pc:sldChg>
      <pc:sldChg chg="add del">
        <pc:chgData name="hui xu" userId="70b675938bab3b5e" providerId="LiveId" clId="{5F5E3E42-610D-4693-88C5-F29B44CC9E44}" dt="2020-02-08T07:00:31.774" v="894" actId="2696"/>
        <pc:sldMkLst>
          <pc:docMk/>
          <pc:sldMk cId="1542354539" sldId="283"/>
        </pc:sldMkLst>
      </pc:sldChg>
      <pc:sldChg chg="add del">
        <pc:chgData name="hui xu" userId="70b675938bab3b5e" providerId="LiveId" clId="{5F5E3E42-610D-4693-88C5-F29B44CC9E44}" dt="2020-02-08T05:31:05.800" v="439" actId="2696"/>
        <pc:sldMkLst>
          <pc:docMk/>
          <pc:sldMk cId="2644738645" sldId="283"/>
        </pc:sldMkLst>
      </pc:sldChg>
      <pc:sldChg chg="add del">
        <pc:chgData name="hui xu" userId="70b675938bab3b5e" providerId="LiveId" clId="{5F5E3E42-610D-4693-88C5-F29B44CC9E44}" dt="2020-02-08T05:31:55.386" v="465" actId="2696"/>
        <pc:sldMkLst>
          <pc:docMk/>
          <pc:sldMk cId="3048126474" sldId="283"/>
        </pc:sldMkLst>
      </pc:sldChg>
      <pc:sldChg chg="del">
        <pc:chgData name="hui xu" userId="70b675938bab3b5e" providerId="LiveId" clId="{5F5E3E42-610D-4693-88C5-F29B44CC9E44}" dt="2020-02-08T05:28:54.275" v="436" actId="2696"/>
        <pc:sldMkLst>
          <pc:docMk/>
          <pc:sldMk cId="3793253087" sldId="283"/>
        </pc:sldMkLst>
      </pc:sldChg>
      <pc:sldChg chg="add del">
        <pc:chgData name="hui xu" userId="70b675938bab3b5e" providerId="LiveId" clId="{5F5E3E42-610D-4693-88C5-F29B44CC9E44}" dt="2020-02-08T07:00:31.774" v="894" actId="2696"/>
        <pc:sldMkLst>
          <pc:docMk/>
          <pc:sldMk cId="411040103" sldId="284"/>
        </pc:sldMkLst>
      </pc:sldChg>
      <pc:sldChg chg="modSp add">
        <pc:chgData name="hui xu" userId="70b675938bab3b5e" providerId="LiveId" clId="{5F5E3E42-610D-4693-88C5-F29B44CC9E44}" dt="2020-02-09T09:51:05.539" v="4609" actId="1076"/>
        <pc:sldMkLst>
          <pc:docMk/>
          <pc:sldMk cId="435588197" sldId="284"/>
        </pc:sldMkLst>
        <pc:picChg chg="mod">
          <ac:chgData name="hui xu" userId="70b675938bab3b5e" providerId="LiveId" clId="{5F5E3E42-610D-4693-88C5-F29B44CC9E44}" dt="2020-02-09T09:51:05.539" v="4609" actId="1076"/>
          <ac:picMkLst>
            <pc:docMk/>
            <pc:sldMk cId="435588197" sldId="284"/>
            <ac:picMk id="5" creationId="{D51ECB25-89BA-4951-85E5-3F08D1FB2113}"/>
          </ac:picMkLst>
        </pc:picChg>
      </pc:sldChg>
      <pc:sldChg chg="del">
        <pc:chgData name="hui xu" userId="70b675938bab3b5e" providerId="LiveId" clId="{5F5E3E42-610D-4693-88C5-F29B44CC9E44}" dt="2020-02-08T05:28:54.275" v="436" actId="2696"/>
        <pc:sldMkLst>
          <pc:docMk/>
          <pc:sldMk cId="2663765121" sldId="284"/>
        </pc:sldMkLst>
      </pc:sldChg>
      <pc:sldChg chg="add del">
        <pc:chgData name="hui xu" userId="70b675938bab3b5e" providerId="LiveId" clId="{5F5E3E42-610D-4693-88C5-F29B44CC9E44}" dt="2020-02-08T05:31:05.800" v="439" actId="2696"/>
        <pc:sldMkLst>
          <pc:docMk/>
          <pc:sldMk cId="2754969194" sldId="284"/>
        </pc:sldMkLst>
      </pc:sldChg>
      <pc:sldChg chg="add del">
        <pc:chgData name="hui xu" userId="70b675938bab3b5e" providerId="LiveId" clId="{5F5E3E42-610D-4693-88C5-F29B44CC9E44}" dt="2020-02-08T05:31:55.386" v="465" actId="2696"/>
        <pc:sldMkLst>
          <pc:docMk/>
          <pc:sldMk cId="4105127967" sldId="284"/>
        </pc:sldMkLst>
      </pc:sldChg>
      <pc:sldChg chg="del">
        <pc:chgData name="hui xu" userId="70b675938bab3b5e" providerId="LiveId" clId="{5F5E3E42-610D-4693-88C5-F29B44CC9E44}" dt="2020-02-08T05:31:13.516" v="441" actId="2696"/>
        <pc:sldMkLst>
          <pc:docMk/>
          <pc:sldMk cId="4111600238" sldId="285"/>
        </pc:sldMkLst>
      </pc:sldChg>
      <pc:sldChg chg="modSp ord">
        <pc:chgData name="hui xu" userId="70b675938bab3b5e" providerId="LiveId" clId="{5F5E3E42-610D-4693-88C5-F29B44CC9E44}" dt="2020-02-09T05:43:05.530" v="1466" actId="20577"/>
        <pc:sldMkLst>
          <pc:docMk/>
          <pc:sldMk cId="928954449" sldId="286"/>
        </pc:sldMkLst>
        <pc:spChg chg="mod">
          <ac:chgData name="hui xu" userId="70b675938bab3b5e" providerId="LiveId" clId="{5F5E3E42-610D-4693-88C5-F29B44CC9E44}" dt="2020-02-09T05:43:05.530" v="1466" actId="20577"/>
          <ac:spMkLst>
            <pc:docMk/>
            <pc:sldMk cId="928954449" sldId="286"/>
            <ac:spMk id="2" creationId="{FBED6E9E-B640-4ADA-A3FB-F9DBAB8B1089}"/>
          </ac:spMkLst>
        </pc:spChg>
      </pc:sldChg>
      <pc:sldChg chg="modSp ord">
        <pc:chgData name="hui xu" userId="70b675938bab3b5e" providerId="LiveId" clId="{5F5E3E42-610D-4693-88C5-F29B44CC9E44}" dt="2020-02-09T05:46:51.277" v="1626" actId="207"/>
        <pc:sldMkLst>
          <pc:docMk/>
          <pc:sldMk cId="2897370932" sldId="288"/>
        </pc:sldMkLst>
        <pc:spChg chg="mod">
          <ac:chgData name="hui xu" userId="70b675938bab3b5e" providerId="LiveId" clId="{5F5E3E42-610D-4693-88C5-F29B44CC9E44}" dt="2020-02-09T05:45:49.051" v="1621" actId="20577"/>
          <ac:spMkLst>
            <pc:docMk/>
            <pc:sldMk cId="2897370932" sldId="288"/>
            <ac:spMk id="2" creationId="{B78A0915-8FF6-4510-A1AE-242E8EE928A2}"/>
          </ac:spMkLst>
        </pc:spChg>
        <pc:spChg chg="mod">
          <ac:chgData name="hui xu" userId="70b675938bab3b5e" providerId="LiveId" clId="{5F5E3E42-610D-4693-88C5-F29B44CC9E44}" dt="2020-02-09T05:46:51.277" v="1626" actId="207"/>
          <ac:spMkLst>
            <pc:docMk/>
            <pc:sldMk cId="2897370932" sldId="288"/>
            <ac:spMk id="3" creationId="{064CF94F-3267-401F-BD15-AD54280CC6EA}"/>
          </ac:spMkLst>
        </pc:spChg>
      </pc:sldChg>
      <pc:sldChg chg="del">
        <pc:chgData name="hui xu" userId="70b675938bab3b5e" providerId="LiveId" clId="{5F5E3E42-610D-4693-88C5-F29B44CC9E44}" dt="2020-02-08T10:53:59.286" v="1239" actId="2696"/>
        <pc:sldMkLst>
          <pc:docMk/>
          <pc:sldMk cId="1121945713" sldId="289"/>
        </pc:sldMkLst>
      </pc:sldChg>
      <pc:sldChg chg="modSp add">
        <pc:chgData name="hui xu" userId="70b675938bab3b5e" providerId="LiveId" clId="{5F5E3E42-610D-4693-88C5-F29B44CC9E44}" dt="2020-02-08T10:54:34.282" v="1265" actId="20577"/>
        <pc:sldMkLst>
          <pc:docMk/>
          <pc:sldMk cId="2813749080" sldId="289"/>
        </pc:sldMkLst>
        <pc:spChg chg="mod">
          <ac:chgData name="hui xu" userId="70b675938bab3b5e" providerId="LiveId" clId="{5F5E3E42-610D-4693-88C5-F29B44CC9E44}" dt="2020-02-08T10:54:34.282" v="1265" actId="20577"/>
          <ac:spMkLst>
            <pc:docMk/>
            <pc:sldMk cId="2813749080" sldId="289"/>
            <ac:spMk id="2" creationId="{278DF740-723B-4091-8BEE-66A7BEDF7FCD}"/>
          </ac:spMkLst>
        </pc:spChg>
      </pc:sldChg>
      <pc:sldChg chg="del">
        <pc:chgData name="hui xu" userId="70b675938bab3b5e" providerId="LiveId" clId="{5F5E3E42-610D-4693-88C5-F29B44CC9E44}" dt="2020-02-09T10:36:22.522" v="5234" actId="47"/>
        <pc:sldMkLst>
          <pc:docMk/>
          <pc:sldMk cId="701294280" sldId="290"/>
        </pc:sldMkLst>
      </pc:sldChg>
      <pc:sldChg chg="addSp delSp modSp add">
        <pc:chgData name="hui xu" userId="70b675938bab3b5e" providerId="LiveId" clId="{5F5E3E42-610D-4693-88C5-F29B44CC9E44}" dt="2020-02-09T05:55:40.204" v="1865" actId="14100"/>
        <pc:sldMkLst>
          <pc:docMk/>
          <pc:sldMk cId="4025253764" sldId="291"/>
        </pc:sldMkLst>
        <pc:spChg chg="mod">
          <ac:chgData name="hui xu" userId="70b675938bab3b5e" providerId="LiveId" clId="{5F5E3E42-610D-4693-88C5-F29B44CC9E44}" dt="2020-02-09T05:48:32.619" v="1685" actId="20577"/>
          <ac:spMkLst>
            <pc:docMk/>
            <pc:sldMk cId="4025253764" sldId="291"/>
            <ac:spMk id="2" creationId="{3EF3DDC8-9633-4FAD-B259-7A7A4EE778D3}"/>
          </ac:spMkLst>
        </pc:spChg>
        <pc:spChg chg="add del mod">
          <ac:chgData name="hui xu" userId="70b675938bab3b5e" providerId="LiveId" clId="{5F5E3E42-610D-4693-88C5-F29B44CC9E44}" dt="2020-02-08T04:50:45.305" v="75" actId="21"/>
          <ac:spMkLst>
            <pc:docMk/>
            <pc:sldMk cId="4025253764" sldId="291"/>
            <ac:spMk id="3" creationId="{54A1D31F-2A88-4E1E-BC72-2ED341D7A6E3}"/>
          </ac:spMkLst>
        </pc:spChg>
        <pc:spChg chg="add mod">
          <ac:chgData name="hui xu" userId="70b675938bab3b5e" providerId="LiveId" clId="{5F5E3E42-610D-4693-88C5-F29B44CC9E44}" dt="2020-02-09T05:54:34.729" v="1853" actId="21"/>
          <ac:spMkLst>
            <pc:docMk/>
            <pc:sldMk cId="4025253764" sldId="291"/>
            <ac:spMk id="3" creationId="{E27D7CF3-ADA6-4950-A348-C3F8008F11D7}"/>
          </ac:spMkLst>
        </pc:spChg>
        <pc:spChg chg="add mod">
          <ac:chgData name="hui xu" userId="70b675938bab3b5e" providerId="LiveId" clId="{5F5E3E42-610D-4693-88C5-F29B44CC9E44}" dt="2020-02-09T05:55:40.204" v="1865" actId="14100"/>
          <ac:spMkLst>
            <pc:docMk/>
            <pc:sldMk cId="4025253764" sldId="291"/>
            <ac:spMk id="5" creationId="{5FC1BDDD-994B-4166-A451-47396AEB53C0}"/>
          </ac:spMkLst>
        </pc:spChg>
        <pc:picChg chg="add del mod">
          <ac:chgData name="hui xu" userId="70b675938bab3b5e" providerId="LiveId" clId="{5F5E3E42-610D-4693-88C5-F29B44CC9E44}" dt="2020-02-09T05:50:04.493" v="1700" actId="21"/>
          <ac:picMkLst>
            <pc:docMk/>
            <pc:sldMk cId="4025253764" sldId="291"/>
            <ac:picMk id="4" creationId="{ACFDFDD0-3644-42D2-BD2E-109CEACE77A9}"/>
          </ac:picMkLst>
        </pc:picChg>
        <pc:picChg chg="add del">
          <ac:chgData name="hui xu" userId="70b675938bab3b5e" providerId="LiveId" clId="{5F5E3E42-610D-4693-88C5-F29B44CC9E44}" dt="2020-02-08T04:53:14.981" v="80"/>
          <ac:picMkLst>
            <pc:docMk/>
            <pc:sldMk cId="4025253764" sldId="291"/>
            <ac:picMk id="5" creationId="{8BB820D4-2287-4621-A217-B8E4DC2F06F5}"/>
          </ac:picMkLst>
        </pc:picChg>
      </pc:sldChg>
      <pc:sldChg chg="addSp delSp modSp add">
        <pc:chgData name="hui xu" userId="70b675938bab3b5e" providerId="LiveId" clId="{5F5E3E42-610D-4693-88C5-F29B44CC9E44}" dt="2020-02-09T07:28:06.917" v="3757" actId="20577"/>
        <pc:sldMkLst>
          <pc:docMk/>
          <pc:sldMk cId="1344382535" sldId="292"/>
        </pc:sldMkLst>
        <pc:spChg chg="mod">
          <ac:chgData name="hui xu" userId="70b675938bab3b5e" providerId="LiveId" clId="{5F5E3E42-610D-4693-88C5-F29B44CC9E44}" dt="2020-02-08T04:54:08.009" v="103" actId="21"/>
          <ac:spMkLst>
            <pc:docMk/>
            <pc:sldMk cId="1344382535" sldId="292"/>
            <ac:spMk id="2" creationId="{C1400C61-42E5-406C-BEE1-86C6DD401997}"/>
          </ac:spMkLst>
        </pc:spChg>
        <pc:spChg chg="add mod">
          <ac:chgData name="hui xu" userId="70b675938bab3b5e" providerId="LiveId" clId="{5F5E3E42-610D-4693-88C5-F29B44CC9E44}" dt="2020-02-09T07:28:06.917" v="3757" actId="20577"/>
          <ac:spMkLst>
            <pc:docMk/>
            <pc:sldMk cId="1344382535" sldId="292"/>
            <ac:spMk id="4" creationId="{503ABD2D-FD04-438B-9AD1-5F913541AA15}"/>
          </ac:spMkLst>
        </pc:spChg>
        <pc:spChg chg="add mod">
          <ac:chgData name="hui xu" userId="70b675938bab3b5e" providerId="LiveId" clId="{5F5E3E42-610D-4693-88C5-F29B44CC9E44}" dt="2020-02-09T05:59:10.915" v="2042" actId="14100"/>
          <ac:spMkLst>
            <pc:docMk/>
            <pc:sldMk cId="1344382535" sldId="292"/>
            <ac:spMk id="5" creationId="{56129D6F-DDED-42E0-82CC-A15BC67667C0}"/>
          </ac:spMkLst>
        </pc:spChg>
        <pc:spChg chg="add mod">
          <ac:chgData name="hui xu" userId="70b675938bab3b5e" providerId="LiveId" clId="{5F5E3E42-610D-4693-88C5-F29B44CC9E44}" dt="2020-02-09T05:59:48.128" v="2053" actId="1076"/>
          <ac:spMkLst>
            <pc:docMk/>
            <pc:sldMk cId="1344382535" sldId="292"/>
            <ac:spMk id="6" creationId="{450A3E54-A471-45F4-8929-7DC91CFA35E9}"/>
          </ac:spMkLst>
        </pc:spChg>
        <pc:spChg chg="add del mod">
          <ac:chgData name="hui xu" userId="70b675938bab3b5e" providerId="LiveId" clId="{5F5E3E42-610D-4693-88C5-F29B44CC9E44}" dt="2020-02-09T06:03:42.540" v="2117" actId="478"/>
          <ac:spMkLst>
            <pc:docMk/>
            <pc:sldMk cId="1344382535" sldId="292"/>
            <ac:spMk id="7" creationId="{EDC18429-BBB9-425F-B6B2-46F8EA8286CD}"/>
          </ac:spMkLst>
        </pc:spChg>
        <pc:spChg chg="add del mod">
          <ac:chgData name="hui xu" userId="70b675938bab3b5e" providerId="LiveId" clId="{5F5E3E42-610D-4693-88C5-F29B44CC9E44}" dt="2020-02-09T06:03:54.180" v="2121" actId="478"/>
          <ac:spMkLst>
            <pc:docMk/>
            <pc:sldMk cId="1344382535" sldId="292"/>
            <ac:spMk id="8" creationId="{C28E8267-7B69-404C-9829-890C416240FE}"/>
          </ac:spMkLst>
        </pc:spChg>
        <pc:spChg chg="add mod">
          <ac:chgData name="hui xu" userId="70b675938bab3b5e" providerId="LiveId" clId="{5F5E3E42-610D-4693-88C5-F29B44CC9E44}" dt="2020-02-09T06:04:18.357" v="2130" actId="403"/>
          <ac:spMkLst>
            <pc:docMk/>
            <pc:sldMk cId="1344382535" sldId="292"/>
            <ac:spMk id="9" creationId="{14B2D0DC-F4FC-4E03-B392-14BFE961ECA0}"/>
          </ac:spMkLst>
        </pc:spChg>
        <pc:picChg chg="add del mod">
          <ac:chgData name="hui xu" userId="70b675938bab3b5e" providerId="LiveId" clId="{5F5E3E42-610D-4693-88C5-F29B44CC9E44}" dt="2020-02-09T05:55:57.747" v="1867" actId="21"/>
          <ac:picMkLst>
            <pc:docMk/>
            <pc:sldMk cId="1344382535" sldId="292"/>
            <ac:picMk id="3" creationId="{A5813532-3E7A-4174-85B7-257B829C68A7}"/>
          </ac:picMkLst>
        </pc:picChg>
      </pc:sldChg>
      <pc:sldChg chg="modSp add">
        <pc:chgData name="hui xu" userId="70b675938bab3b5e" providerId="LiveId" clId="{5F5E3E42-610D-4693-88C5-F29B44CC9E44}" dt="2020-02-09T06:03:16.183" v="2111" actId="21"/>
        <pc:sldMkLst>
          <pc:docMk/>
          <pc:sldMk cId="1183818306" sldId="293"/>
        </pc:sldMkLst>
        <pc:spChg chg="mod">
          <ac:chgData name="hui xu" userId="70b675938bab3b5e" providerId="LiveId" clId="{5F5E3E42-610D-4693-88C5-F29B44CC9E44}" dt="2020-02-09T06:01:24.794" v="2104" actId="20577"/>
          <ac:spMkLst>
            <pc:docMk/>
            <pc:sldMk cId="1183818306" sldId="293"/>
            <ac:spMk id="2" creationId="{B6B0341D-CAFD-4FA1-AE7C-F3D0F135EB0B}"/>
          </ac:spMkLst>
        </pc:spChg>
        <pc:spChg chg="mod">
          <ac:chgData name="hui xu" userId="70b675938bab3b5e" providerId="LiveId" clId="{5F5E3E42-610D-4693-88C5-F29B44CC9E44}" dt="2020-02-09T06:03:16.183" v="2111" actId="21"/>
          <ac:spMkLst>
            <pc:docMk/>
            <pc:sldMk cId="1183818306" sldId="293"/>
            <ac:spMk id="3" creationId="{9A38227A-53A5-49A0-A6A5-EF5EC881FB79}"/>
          </ac:spMkLst>
        </pc:spChg>
      </pc:sldChg>
      <pc:sldChg chg="modSp add">
        <pc:chgData name="hui xu" userId="70b675938bab3b5e" providerId="LiveId" clId="{5F5E3E42-610D-4693-88C5-F29B44CC9E44}" dt="2020-02-09T06:09:40.118" v="2173" actId="207"/>
        <pc:sldMkLst>
          <pc:docMk/>
          <pc:sldMk cId="1204546668" sldId="294"/>
        </pc:sldMkLst>
        <pc:spChg chg="mod">
          <ac:chgData name="hui xu" userId="70b675938bab3b5e" providerId="LiveId" clId="{5F5E3E42-610D-4693-88C5-F29B44CC9E44}" dt="2020-02-09T06:08:03.252" v="2167" actId="21"/>
          <ac:spMkLst>
            <pc:docMk/>
            <pc:sldMk cId="1204546668" sldId="294"/>
            <ac:spMk id="2" creationId="{4598162A-49AB-4A69-B51F-EFB010A57A49}"/>
          </ac:spMkLst>
        </pc:spChg>
        <pc:spChg chg="mod">
          <ac:chgData name="hui xu" userId="70b675938bab3b5e" providerId="LiveId" clId="{5F5E3E42-610D-4693-88C5-F29B44CC9E44}" dt="2020-02-09T06:09:40.118" v="2173" actId="207"/>
          <ac:spMkLst>
            <pc:docMk/>
            <pc:sldMk cId="1204546668" sldId="294"/>
            <ac:spMk id="3" creationId="{DF9EC4FD-8469-4F25-9FB4-8A276394209E}"/>
          </ac:spMkLst>
        </pc:spChg>
      </pc:sldChg>
      <pc:sldChg chg="addSp modSp add del">
        <pc:chgData name="hui xu" userId="70b675938bab3b5e" providerId="LiveId" clId="{5F5E3E42-610D-4693-88C5-F29B44CC9E44}" dt="2020-02-09T06:13:06.855" v="2193" actId="47"/>
        <pc:sldMkLst>
          <pc:docMk/>
          <pc:sldMk cId="3891888748" sldId="295"/>
        </pc:sldMkLst>
        <pc:spChg chg="mod">
          <ac:chgData name="hui xu" userId="70b675938bab3b5e" providerId="LiveId" clId="{5F5E3E42-610D-4693-88C5-F29B44CC9E44}" dt="2020-02-09T06:10:09.657" v="2174" actId="20577"/>
          <ac:spMkLst>
            <pc:docMk/>
            <pc:sldMk cId="3891888748" sldId="295"/>
            <ac:spMk id="2" creationId="{807EEF46-227B-40C9-8C2A-FB5A639A9637}"/>
          </ac:spMkLst>
        </pc:spChg>
        <pc:spChg chg="add mod">
          <ac:chgData name="hui xu" userId="70b675938bab3b5e" providerId="LiveId" clId="{5F5E3E42-610D-4693-88C5-F29B44CC9E44}" dt="2020-02-09T06:12:09.647" v="2192" actId="207"/>
          <ac:spMkLst>
            <pc:docMk/>
            <pc:sldMk cId="3891888748" sldId="295"/>
            <ac:spMk id="3" creationId="{C1238DC2-1F72-44B9-9B68-34B77A7C355E}"/>
          </ac:spMkLst>
        </pc:spChg>
      </pc:sldChg>
      <pc:sldChg chg="modSp add">
        <pc:chgData name="hui xu" userId="70b675938bab3b5e" providerId="LiveId" clId="{5F5E3E42-610D-4693-88C5-F29B44CC9E44}" dt="2020-02-09T06:14:36.796" v="2232" actId="20578"/>
        <pc:sldMkLst>
          <pc:docMk/>
          <pc:sldMk cId="923562678" sldId="296"/>
        </pc:sldMkLst>
        <pc:spChg chg="mod">
          <ac:chgData name="hui xu" userId="70b675938bab3b5e" providerId="LiveId" clId="{5F5E3E42-610D-4693-88C5-F29B44CC9E44}" dt="2020-02-09T06:14:12.899" v="2226" actId="20577"/>
          <ac:spMkLst>
            <pc:docMk/>
            <pc:sldMk cId="923562678" sldId="296"/>
            <ac:spMk id="2" creationId="{1D550482-6ADC-4053-93AF-2693EC158A00}"/>
          </ac:spMkLst>
        </pc:spChg>
        <pc:spChg chg="mod">
          <ac:chgData name="hui xu" userId="70b675938bab3b5e" providerId="LiveId" clId="{5F5E3E42-610D-4693-88C5-F29B44CC9E44}" dt="2020-02-09T06:14:36.796" v="2232" actId="20578"/>
          <ac:spMkLst>
            <pc:docMk/>
            <pc:sldMk cId="923562678" sldId="296"/>
            <ac:spMk id="3" creationId="{12C37136-3F2E-435E-B8D4-31DEC9338651}"/>
          </ac:spMkLst>
        </pc:spChg>
      </pc:sldChg>
      <pc:sldChg chg="add del">
        <pc:chgData name="hui xu" userId="70b675938bab3b5e" providerId="LiveId" clId="{5F5E3E42-610D-4693-88C5-F29B44CC9E44}" dt="2020-02-08T04:59:24.670" v="158"/>
        <pc:sldMkLst>
          <pc:docMk/>
          <pc:sldMk cId="1809295573" sldId="296"/>
        </pc:sldMkLst>
      </pc:sldChg>
      <pc:sldChg chg="addSp modSp add">
        <pc:chgData name="hui xu" userId="70b675938bab3b5e" providerId="LiveId" clId="{5F5E3E42-610D-4693-88C5-F29B44CC9E44}" dt="2020-02-09T06:16:48.590" v="2246" actId="1076"/>
        <pc:sldMkLst>
          <pc:docMk/>
          <pc:sldMk cId="1945364535" sldId="297"/>
        </pc:sldMkLst>
        <pc:spChg chg="mod">
          <ac:chgData name="hui xu" userId="70b675938bab3b5e" providerId="LiveId" clId="{5F5E3E42-610D-4693-88C5-F29B44CC9E44}" dt="2020-02-08T05:00:44.188" v="182"/>
          <ac:spMkLst>
            <pc:docMk/>
            <pc:sldMk cId="1945364535" sldId="297"/>
            <ac:spMk id="2" creationId="{A60B86CD-4DFC-411D-B13D-50FB02BBD696}"/>
          </ac:spMkLst>
        </pc:spChg>
        <pc:spChg chg="mod">
          <ac:chgData name="hui xu" userId="70b675938bab3b5e" providerId="LiveId" clId="{5F5E3E42-610D-4693-88C5-F29B44CC9E44}" dt="2020-02-09T06:16:48.590" v="2246" actId="1076"/>
          <ac:spMkLst>
            <pc:docMk/>
            <pc:sldMk cId="1945364535" sldId="297"/>
            <ac:spMk id="3" creationId="{3B2E6A14-601C-489C-80A1-575354F7D325}"/>
          </ac:spMkLst>
        </pc:spChg>
        <pc:spChg chg="add mod">
          <ac:chgData name="hui xu" userId="70b675938bab3b5e" providerId="LiveId" clId="{5F5E3E42-610D-4693-88C5-F29B44CC9E44}" dt="2020-02-08T05:02:02.641" v="206" actId="14100"/>
          <ac:spMkLst>
            <pc:docMk/>
            <pc:sldMk cId="1945364535" sldId="297"/>
            <ac:spMk id="4" creationId="{9A316A06-8589-4FDE-9040-9A046A9022E0}"/>
          </ac:spMkLst>
        </pc:spChg>
      </pc:sldChg>
      <pc:sldChg chg="modSp add">
        <pc:chgData name="hui xu" userId="70b675938bab3b5e" providerId="LiveId" clId="{5F5E3E42-610D-4693-88C5-F29B44CC9E44}" dt="2020-02-09T06:59:34.945" v="3222" actId="20577"/>
        <pc:sldMkLst>
          <pc:docMk/>
          <pc:sldMk cId="3626038606" sldId="298"/>
        </pc:sldMkLst>
        <pc:spChg chg="mod">
          <ac:chgData name="hui xu" userId="70b675938bab3b5e" providerId="LiveId" clId="{5F5E3E42-610D-4693-88C5-F29B44CC9E44}" dt="2020-02-09T06:59:34.945" v="3222" actId="20577"/>
          <ac:spMkLst>
            <pc:docMk/>
            <pc:sldMk cId="3626038606" sldId="298"/>
            <ac:spMk id="2" creationId="{9029FEA8-76D7-4B65-84BE-0071F107B902}"/>
          </ac:spMkLst>
        </pc:spChg>
      </pc:sldChg>
      <pc:sldChg chg="addSp delSp modSp add">
        <pc:chgData name="hui xu" userId="70b675938bab3b5e" providerId="LiveId" clId="{5F5E3E42-610D-4693-88C5-F29B44CC9E44}" dt="2020-02-09T06:18:13.153" v="2248" actId="1076"/>
        <pc:sldMkLst>
          <pc:docMk/>
          <pc:sldMk cId="2155437780" sldId="299"/>
        </pc:sldMkLst>
        <pc:spChg chg="del">
          <ac:chgData name="hui xu" userId="70b675938bab3b5e" providerId="LiveId" clId="{5F5E3E42-610D-4693-88C5-F29B44CC9E44}" dt="2020-02-08T05:05:07.718" v="225"/>
          <ac:spMkLst>
            <pc:docMk/>
            <pc:sldMk cId="2155437780" sldId="299"/>
            <ac:spMk id="2" creationId="{0A82D1D8-0ABB-4EDD-AF33-A92E218A969C}"/>
          </ac:spMkLst>
        </pc:spChg>
        <pc:spChg chg="add mod">
          <ac:chgData name="hui xu" userId="70b675938bab3b5e" providerId="LiveId" clId="{5F5E3E42-610D-4693-88C5-F29B44CC9E44}" dt="2020-02-08T05:05:47.921" v="252" actId="313"/>
          <ac:spMkLst>
            <pc:docMk/>
            <pc:sldMk cId="2155437780" sldId="299"/>
            <ac:spMk id="3" creationId="{FF889345-AFBC-420E-9668-FF8FE1359D89}"/>
          </ac:spMkLst>
        </pc:spChg>
        <pc:spChg chg="add mod">
          <ac:chgData name="hui xu" userId="70b675938bab3b5e" providerId="LiveId" clId="{5F5E3E42-610D-4693-88C5-F29B44CC9E44}" dt="2020-02-08T05:05:57.019" v="253"/>
          <ac:spMkLst>
            <pc:docMk/>
            <pc:sldMk cId="2155437780" sldId="299"/>
            <ac:spMk id="4" creationId="{EEFD6399-E635-4BDE-BF56-6BC0F49A8DBD}"/>
          </ac:spMkLst>
        </pc:spChg>
        <pc:spChg chg="add mod">
          <ac:chgData name="hui xu" userId="70b675938bab3b5e" providerId="LiveId" clId="{5F5E3E42-610D-4693-88C5-F29B44CC9E44}" dt="2020-02-09T06:18:13.153" v="2248" actId="1076"/>
          <ac:spMkLst>
            <pc:docMk/>
            <pc:sldMk cId="2155437780" sldId="299"/>
            <ac:spMk id="6" creationId="{257C7799-37E9-466F-BF6D-B08B69728191}"/>
          </ac:spMkLst>
        </pc:spChg>
        <pc:picChg chg="add mod">
          <ac:chgData name="hui xu" userId="70b675938bab3b5e" providerId="LiveId" clId="{5F5E3E42-610D-4693-88C5-F29B44CC9E44}" dt="2020-02-08T05:06:28.705" v="259" actId="1076"/>
          <ac:picMkLst>
            <pc:docMk/>
            <pc:sldMk cId="2155437780" sldId="299"/>
            <ac:picMk id="5" creationId="{FD3ADDE4-0CF2-4B42-A328-EE73C34CE521}"/>
          </ac:picMkLst>
        </pc:picChg>
      </pc:sldChg>
      <pc:sldChg chg="add del">
        <pc:chgData name="hui xu" userId="70b675938bab3b5e" providerId="LiveId" clId="{5F5E3E42-610D-4693-88C5-F29B44CC9E44}" dt="2020-02-08T05:05:30.008" v="233"/>
        <pc:sldMkLst>
          <pc:docMk/>
          <pc:sldMk cId="2364963841" sldId="300"/>
        </pc:sldMkLst>
      </pc:sldChg>
      <pc:sldChg chg="addSp delSp modSp add">
        <pc:chgData name="hui xu" userId="70b675938bab3b5e" providerId="LiveId" clId="{5F5E3E42-610D-4693-88C5-F29B44CC9E44}" dt="2020-02-09T06:22:32.069" v="2387" actId="20577"/>
        <pc:sldMkLst>
          <pc:docMk/>
          <pc:sldMk cId="3352021303" sldId="300"/>
        </pc:sldMkLst>
        <pc:spChg chg="mod">
          <ac:chgData name="hui xu" userId="70b675938bab3b5e" providerId="LiveId" clId="{5F5E3E42-610D-4693-88C5-F29B44CC9E44}" dt="2020-02-09T06:22:32.069" v="2387" actId="20577"/>
          <ac:spMkLst>
            <pc:docMk/>
            <pc:sldMk cId="3352021303" sldId="300"/>
            <ac:spMk id="3" creationId="{FF889345-AFBC-420E-9668-FF8FE1359D89}"/>
          </ac:spMkLst>
        </pc:spChg>
        <pc:spChg chg="mod">
          <ac:chgData name="hui xu" userId="70b675938bab3b5e" providerId="LiveId" clId="{5F5E3E42-610D-4693-88C5-F29B44CC9E44}" dt="2020-02-09T06:22:20.220" v="2371" actId="1076"/>
          <ac:spMkLst>
            <pc:docMk/>
            <pc:sldMk cId="3352021303" sldId="300"/>
            <ac:spMk id="4" creationId="{EEFD6399-E635-4BDE-BF56-6BC0F49A8DBD}"/>
          </ac:spMkLst>
        </pc:spChg>
        <pc:spChg chg="del">
          <ac:chgData name="hui xu" userId="70b675938bab3b5e" providerId="LiveId" clId="{5F5E3E42-610D-4693-88C5-F29B44CC9E44}" dt="2020-02-08T05:06:51.529" v="277" actId="478"/>
          <ac:spMkLst>
            <pc:docMk/>
            <pc:sldMk cId="3352021303" sldId="300"/>
            <ac:spMk id="6" creationId="{257C7799-37E9-466F-BF6D-B08B69728191}"/>
          </ac:spMkLst>
        </pc:spChg>
        <pc:picChg chg="add del mod">
          <ac:chgData name="hui xu" userId="70b675938bab3b5e" providerId="LiveId" clId="{5F5E3E42-610D-4693-88C5-F29B44CC9E44}" dt="2020-02-09T06:21:46.034" v="2362" actId="21"/>
          <ac:picMkLst>
            <pc:docMk/>
            <pc:sldMk cId="3352021303" sldId="300"/>
            <ac:picMk id="2" creationId="{2DE93239-0D3E-4C04-AA93-742E5B5184E9}"/>
          </ac:picMkLst>
        </pc:picChg>
        <pc:picChg chg="del">
          <ac:chgData name="hui xu" userId="70b675938bab3b5e" providerId="LiveId" clId="{5F5E3E42-610D-4693-88C5-F29B44CC9E44}" dt="2020-02-08T05:06:51.529" v="277" actId="478"/>
          <ac:picMkLst>
            <pc:docMk/>
            <pc:sldMk cId="3352021303" sldId="300"/>
            <ac:picMk id="5" creationId="{FD3ADDE4-0CF2-4B42-A328-EE73C34CE521}"/>
          </ac:picMkLst>
        </pc:picChg>
      </pc:sldChg>
      <pc:sldChg chg="addSp modSp add">
        <pc:chgData name="hui xu" userId="70b675938bab3b5e" providerId="LiveId" clId="{5F5E3E42-610D-4693-88C5-F29B44CC9E44}" dt="2020-02-09T06:24:21.467" v="2400" actId="27636"/>
        <pc:sldMkLst>
          <pc:docMk/>
          <pc:sldMk cId="1616730159" sldId="301"/>
        </pc:sldMkLst>
        <pc:spChg chg="mod">
          <ac:chgData name="hui xu" userId="70b675938bab3b5e" providerId="LiveId" clId="{5F5E3E42-610D-4693-88C5-F29B44CC9E44}" dt="2020-02-09T06:23:11.664" v="2390" actId="20577"/>
          <ac:spMkLst>
            <pc:docMk/>
            <pc:sldMk cId="1616730159" sldId="301"/>
            <ac:spMk id="2" creationId="{B6C7A8D0-D960-483C-8FA1-979A89166EDD}"/>
          </ac:spMkLst>
        </pc:spChg>
        <pc:spChg chg="mod">
          <ac:chgData name="hui xu" userId="70b675938bab3b5e" providerId="LiveId" clId="{5F5E3E42-610D-4693-88C5-F29B44CC9E44}" dt="2020-02-09T06:24:21.467" v="2400" actId="27636"/>
          <ac:spMkLst>
            <pc:docMk/>
            <pc:sldMk cId="1616730159" sldId="301"/>
            <ac:spMk id="3" creationId="{FDF0A387-E1F7-4075-AA31-51A32B0813F1}"/>
          </ac:spMkLst>
        </pc:spChg>
        <pc:picChg chg="add mod">
          <ac:chgData name="hui xu" userId="70b675938bab3b5e" providerId="LiveId" clId="{5F5E3E42-610D-4693-88C5-F29B44CC9E44}" dt="2020-02-09T06:24:16.593" v="2398" actId="1076"/>
          <ac:picMkLst>
            <pc:docMk/>
            <pc:sldMk cId="1616730159" sldId="301"/>
            <ac:picMk id="4" creationId="{AE699455-5EF3-4611-9F5B-0FF944ADFCBA}"/>
          </ac:picMkLst>
        </pc:picChg>
      </pc:sldChg>
      <pc:sldChg chg="addSp modSp add">
        <pc:chgData name="hui xu" userId="70b675938bab3b5e" providerId="LiveId" clId="{5F5E3E42-610D-4693-88C5-F29B44CC9E44}" dt="2020-02-09T06:55:47.717" v="3162" actId="20577"/>
        <pc:sldMkLst>
          <pc:docMk/>
          <pc:sldMk cId="2590481136" sldId="302"/>
        </pc:sldMkLst>
        <pc:spChg chg="mod">
          <ac:chgData name="hui xu" userId="70b675938bab3b5e" providerId="LiveId" clId="{5F5E3E42-610D-4693-88C5-F29B44CC9E44}" dt="2020-02-09T06:55:47.717" v="3162" actId="20577"/>
          <ac:spMkLst>
            <pc:docMk/>
            <pc:sldMk cId="2590481136" sldId="302"/>
            <ac:spMk id="2" creationId="{AE7AA956-BAB0-4BD8-B1B4-0A95AD8D183B}"/>
          </ac:spMkLst>
        </pc:spChg>
        <pc:spChg chg="add mod">
          <ac:chgData name="hui xu" userId="70b675938bab3b5e" providerId="LiveId" clId="{5F5E3E42-610D-4693-88C5-F29B44CC9E44}" dt="2020-02-09T06:55:11.090" v="3148" actId="20577"/>
          <ac:spMkLst>
            <pc:docMk/>
            <pc:sldMk cId="2590481136" sldId="302"/>
            <ac:spMk id="3" creationId="{B3C90475-6762-472A-88E0-7CF6F2EFFC0F}"/>
          </ac:spMkLst>
        </pc:spChg>
      </pc:sldChg>
      <pc:sldChg chg="addSp delSp modSp add">
        <pc:chgData name="hui xu" userId="70b675938bab3b5e" providerId="LiveId" clId="{5F5E3E42-610D-4693-88C5-F29B44CC9E44}" dt="2020-02-09T06:54:17.251" v="3145" actId="313"/>
        <pc:sldMkLst>
          <pc:docMk/>
          <pc:sldMk cId="2597260986" sldId="303"/>
        </pc:sldMkLst>
        <pc:spChg chg="mod">
          <ac:chgData name="hui xu" userId="70b675938bab3b5e" providerId="LiveId" clId="{5F5E3E42-610D-4693-88C5-F29B44CC9E44}" dt="2020-02-09T06:54:17.251" v="3145" actId="313"/>
          <ac:spMkLst>
            <pc:docMk/>
            <pc:sldMk cId="2597260986" sldId="303"/>
            <ac:spMk id="2" creationId="{C1D5DB2A-F051-47C1-9006-B97C448C90EA}"/>
          </ac:spMkLst>
        </pc:spChg>
        <pc:spChg chg="del">
          <ac:chgData name="hui xu" userId="70b675938bab3b5e" providerId="LiveId" clId="{5F5E3E42-610D-4693-88C5-F29B44CC9E44}" dt="2020-02-08T05:13:00.743" v="327" actId="21"/>
          <ac:spMkLst>
            <pc:docMk/>
            <pc:sldMk cId="2597260986" sldId="303"/>
            <ac:spMk id="3" creationId="{0A1AD77B-95D8-4FDD-9080-6C0506183C8F}"/>
          </ac:spMkLst>
        </pc:spChg>
        <pc:picChg chg="add mod">
          <ac:chgData name="hui xu" userId="70b675938bab3b5e" providerId="LiveId" clId="{5F5E3E42-610D-4693-88C5-F29B44CC9E44}" dt="2020-02-08T05:12:58.791" v="326" actId="1076"/>
          <ac:picMkLst>
            <pc:docMk/>
            <pc:sldMk cId="2597260986" sldId="303"/>
            <ac:picMk id="4" creationId="{9FE31D91-DBE4-454F-9492-1545A8F99849}"/>
          </ac:picMkLst>
        </pc:picChg>
      </pc:sldChg>
      <pc:sldChg chg="addSp delSp modSp add">
        <pc:chgData name="hui xu" userId="70b675938bab3b5e" providerId="LiveId" clId="{5F5E3E42-610D-4693-88C5-F29B44CC9E44}" dt="2020-02-09T06:49:43.953" v="3002" actId="207"/>
        <pc:sldMkLst>
          <pc:docMk/>
          <pc:sldMk cId="3698763860" sldId="304"/>
        </pc:sldMkLst>
        <pc:spChg chg="mod">
          <ac:chgData name="hui xu" userId="70b675938bab3b5e" providerId="LiveId" clId="{5F5E3E42-610D-4693-88C5-F29B44CC9E44}" dt="2020-02-08T05:13:20.834" v="347" actId="20577"/>
          <ac:spMkLst>
            <pc:docMk/>
            <pc:sldMk cId="3698763860" sldId="304"/>
            <ac:spMk id="2" creationId="{A523B9D1-9F0F-4DE7-8CA3-27830CE10029}"/>
          </ac:spMkLst>
        </pc:spChg>
        <pc:spChg chg="del">
          <ac:chgData name="hui xu" userId="70b675938bab3b5e" providerId="LiveId" clId="{5F5E3E42-610D-4693-88C5-F29B44CC9E44}" dt="2020-02-08T05:13:39.036" v="351" actId="21"/>
          <ac:spMkLst>
            <pc:docMk/>
            <pc:sldMk cId="3698763860" sldId="304"/>
            <ac:spMk id="3" creationId="{03BDF825-03F8-40BE-A1F2-93D0B423EF6F}"/>
          </ac:spMkLst>
        </pc:spChg>
        <pc:spChg chg="add mod">
          <ac:chgData name="hui xu" userId="70b675938bab3b5e" providerId="LiveId" clId="{5F5E3E42-610D-4693-88C5-F29B44CC9E44}" dt="2020-02-09T06:38:03.645" v="2772" actId="1036"/>
          <ac:spMkLst>
            <pc:docMk/>
            <pc:sldMk cId="3698763860" sldId="304"/>
            <ac:spMk id="3" creationId="{8ED3A487-9564-4DFF-ADF9-B9527B0E2914}"/>
          </ac:spMkLst>
        </pc:spChg>
        <pc:spChg chg="add mod">
          <ac:chgData name="hui xu" userId="70b675938bab3b5e" providerId="LiveId" clId="{5F5E3E42-610D-4693-88C5-F29B44CC9E44}" dt="2020-02-09T06:49:43.953" v="3002" actId="207"/>
          <ac:spMkLst>
            <pc:docMk/>
            <pc:sldMk cId="3698763860" sldId="304"/>
            <ac:spMk id="5" creationId="{34F0EC56-8858-444D-9CEE-C84D83DC1C12}"/>
          </ac:spMkLst>
        </pc:spChg>
        <pc:spChg chg="add mod">
          <ac:chgData name="hui xu" userId="70b675938bab3b5e" providerId="LiveId" clId="{5F5E3E42-610D-4693-88C5-F29B44CC9E44}" dt="2020-02-09T06:38:03.645" v="2772" actId="1036"/>
          <ac:spMkLst>
            <pc:docMk/>
            <pc:sldMk cId="3698763860" sldId="304"/>
            <ac:spMk id="6" creationId="{21F2BAAD-93B5-4BFB-AC2E-CD96FD118DC1}"/>
          </ac:spMkLst>
        </pc:spChg>
        <pc:spChg chg="add mod">
          <ac:chgData name="hui xu" userId="70b675938bab3b5e" providerId="LiveId" clId="{5F5E3E42-610D-4693-88C5-F29B44CC9E44}" dt="2020-02-09T06:38:03.645" v="2772" actId="1036"/>
          <ac:spMkLst>
            <pc:docMk/>
            <pc:sldMk cId="3698763860" sldId="304"/>
            <ac:spMk id="9" creationId="{203E06B5-B3CB-4C13-9B06-FBC62C30E3DA}"/>
          </ac:spMkLst>
        </pc:spChg>
        <pc:spChg chg="add mod">
          <ac:chgData name="hui xu" userId="70b675938bab3b5e" providerId="LiveId" clId="{5F5E3E42-610D-4693-88C5-F29B44CC9E44}" dt="2020-02-09T06:38:03.645" v="2772" actId="1036"/>
          <ac:spMkLst>
            <pc:docMk/>
            <pc:sldMk cId="3698763860" sldId="304"/>
            <ac:spMk id="17" creationId="{F4690E8D-C15D-4E14-BE09-6C8A9E95557F}"/>
          </ac:spMkLst>
        </pc:spChg>
        <pc:spChg chg="add mod">
          <ac:chgData name="hui xu" userId="70b675938bab3b5e" providerId="LiveId" clId="{5F5E3E42-610D-4693-88C5-F29B44CC9E44}" dt="2020-02-09T06:38:03.645" v="2772" actId="1036"/>
          <ac:spMkLst>
            <pc:docMk/>
            <pc:sldMk cId="3698763860" sldId="304"/>
            <ac:spMk id="18" creationId="{0C69D90E-5CAC-477B-A8B5-F1F09532F5E7}"/>
          </ac:spMkLst>
        </pc:spChg>
        <pc:spChg chg="add mod">
          <ac:chgData name="hui xu" userId="70b675938bab3b5e" providerId="LiveId" clId="{5F5E3E42-610D-4693-88C5-F29B44CC9E44}" dt="2020-02-09T06:38:03.645" v="2772" actId="1036"/>
          <ac:spMkLst>
            <pc:docMk/>
            <pc:sldMk cId="3698763860" sldId="304"/>
            <ac:spMk id="20" creationId="{B3463973-D3B4-4E2D-B1FA-96284FD8C9A2}"/>
          </ac:spMkLst>
        </pc:spChg>
        <pc:spChg chg="add del">
          <ac:chgData name="hui xu" userId="70b675938bab3b5e" providerId="LiveId" clId="{5F5E3E42-610D-4693-88C5-F29B44CC9E44}" dt="2020-02-09T06:32:19.567" v="2634"/>
          <ac:spMkLst>
            <pc:docMk/>
            <pc:sldMk cId="3698763860" sldId="304"/>
            <ac:spMk id="25" creationId="{8489414A-DC9D-4D22-9D70-8A7C653FA5B9}"/>
          </ac:spMkLst>
        </pc:spChg>
        <pc:spChg chg="add del">
          <ac:chgData name="hui xu" userId="70b675938bab3b5e" providerId="LiveId" clId="{5F5E3E42-610D-4693-88C5-F29B44CC9E44}" dt="2020-02-09T06:32:19.567" v="2634"/>
          <ac:spMkLst>
            <pc:docMk/>
            <pc:sldMk cId="3698763860" sldId="304"/>
            <ac:spMk id="26" creationId="{A4BCF05D-01BB-4A28-8284-9413E49256F8}"/>
          </ac:spMkLst>
        </pc:spChg>
        <pc:spChg chg="add del">
          <ac:chgData name="hui xu" userId="70b675938bab3b5e" providerId="LiveId" clId="{5F5E3E42-610D-4693-88C5-F29B44CC9E44}" dt="2020-02-09T06:32:19.567" v="2634"/>
          <ac:spMkLst>
            <pc:docMk/>
            <pc:sldMk cId="3698763860" sldId="304"/>
            <ac:spMk id="28" creationId="{DF6B4665-9A2F-4001-814B-0672B62F835D}"/>
          </ac:spMkLst>
        </pc:spChg>
        <pc:spChg chg="add mod">
          <ac:chgData name="hui xu" userId="70b675938bab3b5e" providerId="LiveId" clId="{5F5E3E42-610D-4693-88C5-F29B44CC9E44}" dt="2020-02-09T06:38:03.645" v="2772" actId="1036"/>
          <ac:spMkLst>
            <pc:docMk/>
            <pc:sldMk cId="3698763860" sldId="304"/>
            <ac:spMk id="30" creationId="{1335ADC8-BACA-4FA1-B604-1F9755D4F614}"/>
          </ac:spMkLst>
        </pc:spChg>
        <pc:spChg chg="add mod">
          <ac:chgData name="hui xu" userId="70b675938bab3b5e" providerId="LiveId" clId="{5F5E3E42-610D-4693-88C5-F29B44CC9E44}" dt="2020-02-09T06:38:03.645" v="2772" actId="1036"/>
          <ac:spMkLst>
            <pc:docMk/>
            <pc:sldMk cId="3698763860" sldId="304"/>
            <ac:spMk id="31" creationId="{A4FE4642-0E03-408D-A14F-C4688828223B}"/>
          </ac:spMkLst>
        </pc:spChg>
        <pc:spChg chg="add mod">
          <ac:chgData name="hui xu" userId="70b675938bab3b5e" providerId="LiveId" clId="{5F5E3E42-610D-4693-88C5-F29B44CC9E44}" dt="2020-02-09T06:38:03.645" v="2772" actId="1036"/>
          <ac:spMkLst>
            <pc:docMk/>
            <pc:sldMk cId="3698763860" sldId="304"/>
            <ac:spMk id="33" creationId="{77A8C22E-CF2E-42E5-A74C-EFB9CDE17EF7}"/>
          </ac:spMkLst>
        </pc:spChg>
        <pc:spChg chg="add mod">
          <ac:chgData name="hui xu" userId="70b675938bab3b5e" providerId="LiveId" clId="{5F5E3E42-610D-4693-88C5-F29B44CC9E44}" dt="2020-02-09T06:38:03.645" v="2772" actId="1036"/>
          <ac:spMkLst>
            <pc:docMk/>
            <pc:sldMk cId="3698763860" sldId="304"/>
            <ac:spMk id="37" creationId="{A349C37A-624F-43A3-9326-CDCAA120B2E8}"/>
          </ac:spMkLst>
        </pc:spChg>
        <pc:spChg chg="add mod">
          <ac:chgData name="hui xu" userId="70b675938bab3b5e" providerId="LiveId" clId="{5F5E3E42-610D-4693-88C5-F29B44CC9E44}" dt="2020-02-09T06:38:03.645" v="2772" actId="1036"/>
          <ac:spMkLst>
            <pc:docMk/>
            <pc:sldMk cId="3698763860" sldId="304"/>
            <ac:spMk id="75" creationId="{456920A4-C424-4FB5-99E9-B7ED22CF688E}"/>
          </ac:spMkLst>
        </pc:spChg>
        <pc:spChg chg="add mod">
          <ac:chgData name="hui xu" userId="70b675938bab3b5e" providerId="LiveId" clId="{5F5E3E42-610D-4693-88C5-F29B44CC9E44}" dt="2020-02-09T06:38:03.645" v="2772" actId="1036"/>
          <ac:spMkLst>
            <pc:docMk/>
            <pc:sldMk cId="3698763860" sldId="304"/>
            <ac:spMk id="77" creationId="{3912DAD2-BA24-4659-8C1C-F948CBF05A81}"/>
          </ac:spMkLst>
        </pc:spChg>
        <pc:spChg chg="add del mod">
          <ac:chgData name="hui xu" userId="70b675938bab3b5e" providerId="LiveId" clId="{5F5E3E42-610D-4693-88C5-F29B44CC9E44}" dt="2020-02-09T06:42:58.376" v="2855" actId="478"/>
          <ac:spMkLst>
            <pc:docMk/>
            <pc:sldMk cId="3698763860" sldId="304"/>
            <ac:spMk id="85" creationId="{58529BEA-A1CB-46DD-A6BC-FD15428EA82B}"/>
          </ac:spMkLst>
        </pc:spChg>
        <pc:spChg chg="add del mod">
          <ac:chgData name="hui xu" userId="70b675938bab3b5e" providerId="LiveId" clId="{5F5E3E42-610D-4693-88C5-F29B44CC9E44}" dt="2020-02-09T06:43:02.483" v="2856" actId="478"/>
          <ac:spMkLst>
            <pc:docMk/>
            <pc:sldMk cId="3698763860" sldId="304"/>
            <ac:spMk id="86" creationId="{C66EDF22-B471-4CEF-A99A-BB030AA7CED9}"/>
          </ac:spMkLst>
        </pc:spChg>
        <pc:spChg chg="add mod">
          <ac:chgData name="hui xu" userId="70b675938bab3b5e" providerId="LiveId" clId="{5F5E3E42-610D-4693-88C5-F29B44CC9E44}" dt="2020-02-09T06:45:04.048" v="2885" actId="20577"/>
          <ac:spMkLst>
            <pc:docMk/>
            <pc:sldMk cId="3698763860" sldId="304"/>
            <ac:spMk id="87" creationId="{A0CBEC09-CD6C-4B84-8E72-DC3A17C69654}"/>
          </ac:spMkLst>
        </pc:spChg>
        <pc:spChg chg="add mod">
          <ac:chgData name="hui xu" userId="70b675938bab3b5e" providerId="LiveId" clId="{5F5E3E42-610D-4693-88C5-F29B44CC9E44}" dt="2020-02-09T06:45:05.150" v="2886" actId="20577"/>
          <ac:spMkLst>
            <pc:docMk/>
            <pc:sldMk cId="3698763860" sldId="304"/>
            <ac:spMk id="88" creationId="{EEE6D0BC-10C6-4942-BD09-C8E200639CF7}"/>
          </ac:spMkLst>
        </pc:spChg>
        <pc:spChg chg="add mod">
          <ac:chgData name="hui xu" userId="70b675938bab3b5e" providerId="LiveId" clId="{5F5E3E42-610D-4693-88C5-F29B44CC9E44}" dt="2020-02-09T06:42:42.867" v="2853" actId="1076"/>
          <ac:spMkLst>
            <pc:docMk/>
            <pc:sldMk cId="3698763860" sldId="304"/>
            <ac:spMk id="89" creationId="{72F3DD41-E5E4-4A16-AB19-364AE0E9E22A}"/>
          </ac:spMkLst>
        </pc:spChg>
        <pc:spChg chg="add mod">
          <ac:chgData name="hui xu" userId="70b675938bab3b5e" providerId="LiveId" clId="{5F5E3E42-610D-4693-88C5-F29B44CC9E44}" dt="2020-02-09T06:42:45.789" v="2854" actId="1076"/>
          <ac:spMkLst>
            <pc:docMk/>
            <pc:sldMk cId="3698763860" sldId="304"/>
            <ac:spMk id="90" creationId="{933B86F9-CEA1-4335-8337-1A35C3E3DA08}"/>
          </ac:spMkLst>
        </pc:spChg>
        <pc:spChg chg="add mod">
          <ac:chgData name="hui xu" userId="70b675938bab3b5e" providerId="LiveId" clId="{5F5E3E42-610D-4693-88C5-F29B44CC9E44}" dt="2020-02-09T06:45:10.259" v="2887" actId="21"/>
          <ac:spMkLst>
            <pc:docMk/>
            <pc:sldMk cId="3698763860" sldId="304"/>
            <ac:spMk id="91" creationId="{3623CA28-131F-4B74-948F-6B8D926C01DA}"/>
          </ac:spMkLst>
        </pc:spChg>
        <pc:spChg chg="add del mod">
          <ac:chgData name="hui xu" userId="70b675938bab3b5e" providerId="LiveId" clId="{5F5E3E42-610D-4693-88C5-F29B44CC9E44}" dt="2020-02-09T06:44:26.543" v="2876" actId="21"/>
          <ac:spMkLst>
            <pc:docMk/>
            <pc:sldMk cId="3698763860" sldId="304"/>
            <ac:spMk id="92" creationId="{0D9F1430-9C6D-407C-86A8-BDA58FC0EA97}"/>
          </ac:spMkLst>
        </pc:spChg>
        <pc:picChg chg="add del mod">
          <ac:chgData name="hui xu" userId="70b675938bab3b5e" providerId="LiveId" clId="{5F5E3E42-610D-4693-88C5-F29B44CC9E44}" dt="2020-02-09T06:33:39.160" v="2666" actId="478"/>
          <ac:picMkLst>
            <pc:docMk/>
            <pc:sldMk cId="3698763860" sldId="304"/>
            <ac:picMk id="4" creationId="{61212B0B-A462-4163-9EEC-C3BE096F2B22}"/>
          </ac:picMkLst>
        </pc:picChg>
        <pc:cxnChg chg="add mod">
          <ac:chgData name="hui xu" userId="70b675938bab3b5e" providerId="LiveId" clId="{5F5E3E42-610D-4693-88C5-F29B44CC9E44}" dt="2020-02-09T06:38:03.645" v="2772" actId="1036"/>
          <ac:cxnSpMkLst>
            <pc:docMk/>
            <pc:sldMk cId="3698763860" sldId="304"/>
            <ac:cxnSpMk id="8" creationId="{A66C68BB-7A6A-4013-A512-C9824CCD6721}"/>
          </ac:cxnSpMkLst>
        </pc:cxnChg>
        <pc:cxnChg chg="add mod">
          <ac:chgData name="hui xu" userId="70b675938bab3b5e" providerId="LiveId" clId="{5F5E3E42-610D-4693-88C5-F29B44CC9E44}" dt="2020-02-09T06:38:03.645" v="2772" actId="1036"/>
          <ac:cxnSpMkLst>
            <pc:docMk/>
            <pc:sldMk cId="3698763860" sldId="304"/>
            <ac:cxnSpMk id="10" creationId="{9365A52D-1D30-466E-9E4B-1364C56B7919}"/>
          </ac:cxnSpMkLst>
        </pc:cxnChg>
        <pc:cxnChg chg="add mod">
          <ac:chgData name="hui xu" userId="70b675938bab3b5e" providerId="LiveId" clId="{5F5E3E42-610D-4693-88C5-F29B44CC9E44}" dt="2020-02-09T06:38:03.645" v="2772" actId="1036"/>
          <ac:cxnSpMkLst>
            <pc:docMk/>
            <pc:sldMk cId="3698763860" sldId="304"/>
            <ac:cxnSpMk id="19" creationId="{F5A9C146-5C86-48DE-8461-CF505823CE91}"/>
          </ac:cxnSpMkLst>
        </pc:cxnChg>
        <pc:cxnChg chg="add mod">
          <ac:chgData name="hui xu" userId="70b675938bab3b5e" providerId="LiveId" clId="{5F5E3E42-610D-4693-88C5-F29B44CC9E44}" dt="2020-02-09T06:38:03.645" v="2772" actId="1036"/>
          <ac:cxnSpMkLst>
            <pc:docMk/>
            <pc:sldMk cId="3698763860" sldId="304"/>
            <ac:cxnSpMk id="21" creationId="{25E94007-3272-45C2-9F05-12EAD35A96C0}"/>
          </ac:cxnSpMkLst>
        </pc:cxnChg>
        <pc:cxnChg chg="add mod">
          <ac:chgData name="hui xu" userId="70b675938bab3b5e" providerId="LiveId" clId="{5F5E3E42-610D-4693-88C5-F29B44CC9E44}" dt="2020-02-09T06:38:03.645" v="2772" actId="1036"/>
          <ac:cxnSpMkLst>
            <pc:docMk/>
            <pc:sldMk cId="3698763860" sldId="304"/>
            <ac:cxnSpMk id="22" creationId="{0D20A606-D368-453A-A06D-EF5603EC4B80}"/>
          </ac:cxnSpMkLst>
        </pc:cxnChg>
        <pc:cxnChg chg="add del">
          <ac:chgData name="hui xu" userId="70b675938bab3b5e" providerId="LiveId" clId="{5F5E3E42-610D-4693-88C5-F29B44CC9E44}" dt="2020-02-09T06:32:19.567" v="2634"/>
          <ac:cxnSpMkLst>
            <pc:docMk/>
            <pc:sldMk cId="3698763860" sldId="304"/>
            <ac:cxnSpMk id="27" creationId="{D4CDF678-A068-4762-8740-E1DC01F8ADEF}"/>
          </ac:cxnSpMkLst>
        </pc:cxnChg>
        <pc:cxnChg chg="add del">
          <ac:chgData name="hui xu" userId="70b675938bab3b5e" providerId="LiveId" clId="{5F5E3E42-610D-4693-88C5-F29B44CC9E44}" dt="2020-02-09T06:32:19.567" v="2634"/>
          <ac:cxnSpMkLst>
            <pc:docMk/>
            <pc:sldMk cId="3698763860" sldId="304"/>
            <ac:cxnSpMk id="29" creationId="{236D9A7E-C2F4-438F-B6BE-03F6ABF96AE0}"/>
          </ac:cxnSpMkLst>
        </pc:cxnChg>
        <pc:cxnChg chg="add mod">
          <ac:chgData name="hui xu" userId="70b675938bab3b5e" providerId="LiveId" clId="{5F5E3E42-610D-4693-88C5-F29B44CC9E44}" dt="2020-02-09T06:38:03.645" v="2772" actId="1036"/>
          <ac:cxnSpMkLst>
            <pc:docMk/>
            <pc:sldMk cId="3698763860" sldId="304"/>
            <ac:cxnSpMk id="32" creationId="{674BF36A-361F-4328-B389-C03B9D2F0FD5}"/>
          </ac:cxnSpMkLst>
        </pc:cxnChg>
        <pc:cxnChg chg="add mod">
          <ac:chgData name="hui xu" userId="70b675938bab3b5e" providerId="LiveId" clId="{5F5E3E42-610D-4693-88C5-F29B44CC9E44}" dt="2020-02-09T06:38:03.645" v="2772" actId="1036"/>
          <ac:cxnSpMkLst>
            <pc:docMk/>
            <pc:sldMk cId="3698763860" sldId="304"/>
            <ac:cxnSpMk id="34" creationId="{56030C0E-AE89-45A7-A727-92FFC4F65E9A}"/>
          </ac:cxnSpMkLst>
        </pc:cxnChg>
        <pc:cxnChg chg="add mod">
          <ac:chgData name="hui xu" userId="70b675938bab3b5e" providerId="LiveId" clId="{5F5E3E42-610D-4693-88C5-F29B44CC9E44}" dt="2020-02-09T06:38:03.645" v="2772" actId="1036"/>
          <ac:cxnSpMkLst>
            <pc:docMk/>
            <pc:sldMk cId="3698763860" sldId="304"/>
            <ac:cxnSpMk id="39" creationId="{26EC718C-C268-494E-BCB9-479E7EF6CACE}"/>
          </ac:cxnSpMkLst>
        </pc:cxnChg>
        <pc:cxnChg chg="add mod">
          <ac:chgData name="hui xu" userId="70b675938bab3b5e" providerId="LiveId" clId="{5F5E3E42-610D-4693-88C5-F29B44CC9E44}" dt="2020-02-09T06:38:03.645" v="2772" actId="1036"/>
          <ac:cxnSpMkLst>
            <pc:docMk/>
            <pc:sldMk cId="3698763860" sldId="304"/>
            <ac:cxnSpMk id="42" creationId="{1A1B456E-A42C-4191-8FF5-7D40B4020E76}"/>
          </ac:cxnSpMkLst>
        </pc:cxnChg>
        <pc:cxnChg chg="add mod">
          <ac:chgData name="hui xu" userId="70b675938bab3b5e" providerId="LiveId" clId="{5F5E3E42-610D-4693-88C5-F29B44CC9E44}" dt="2020-02-09T06:38:03.645" v="2772" actId="1036"/>
          <ac:cxnSpMkLst>
            <pc:docMk/>
            <pc:sldMk cId="3698763860" sldId="304"/>
            <ac:cxnSpMk id="76" creationId="{C62D03F8-2EFD-482C-BD6B-AFE0CBAB88ED}"/>
          </ac:cxnSpMkLst>
        </pc:cxnChg>
        <pc:cxnChg chg="add mod">
          <ac:chgData name="hui xu" userId="70b675938bab3b5e" providerId="LiveId" clId="{5F5E3E42-610D-4693-88C5-F29B44CC9E44}" dt="2020-02-09T06:38:03.645" v="2772" actId="1036"/>
          <ac:cxnSpMkLst>
            <pc:docMk/>
            <pc:sldMk cId="3698763860" sldId="304"/>
            <ac:cxnSpMk id="78" creationId="{E61E3959-9D5E-4CBE-947F-E1CECA934FD9}"/>
          </ac:cxnSpMkLst>
        </pc:cxnChg>
      </pc:sldChg>
      <pc:sldChg chg="modSp add">
        <pc:chgData name="hui xu" userId="70b675938bab3b5e" providerId="LiveId" clId="{5F5E3E42-610D-4693-88C5-F29B44CC9E44}" dt="2020-02-09T06:53:03.865" v="3123" actId="14"/>
        <pc:sldMkLst>
          <pc:docMk/>
          <pc:sldMk cId="3222251487" sldId="305"/>
        </pc:sldMkLst>
        <pc:spChg chg="mod">
          <ac:chgData name="hui xu" userId="70b675938bab3b5e" providerId="LiveId" clId="{5F5E3E42-610D-4693-88C5-F29B44CC9E44}" dt="2020-02-09T06:52:48.056" v="3121" actId="20577"/>
          <ac:spMkLst>
            <pc:docMk/>
            <pc:sldMk cId="3222251487" sldId="305"/>
            <ac:spMk id="2" creationId="{25527450-6067-4E5B-A2FC-EB78B5F3D175}"/>
          </ac:spMkLst>
        </pc:spChg>
        <pc:spChg chg="mod">
          <ac:chgData name="hui xu" userId="70b675938bab3b5e" providerId="LiveId" clId="{5F5E3E42-610D-4693-88C5-F29B44CC9E44}" dt="2020-02-09T06:53:03.865" v="3123" actId="14"/>
          <ac:spMkLst>
            <pc:docMk/>
            <pc:sldMk cId="3222251487" sldId="305"/>
            <ac:spMk id="3" creationId="{16B7121F-3499-4E25-BE65-77B2CE0F86EA}"/>
          </ac:spMkLst>
        </pc:spChg>
      </pc:sldChg>
      <pc:sldChg chg="addSp delSp modSp add ord">
        <pc:chgData name="hui xu" userId="70b675938bab3b5e" providerId="LiveId" clId="{5F5E3E42-610D-4693-88C5-F29B44CC9E44}" dt="2020-02-09T06:51:39.340" v="3118" actId="1035"/>
        <pc:sldMkLst>
          <pc:docMk/>
          <pc:sldMk cId="4293298465" sldId="306"/>
        </pc:sldMkLst>
        <pc:spChg chg="mod">
          <ac:chgData name="hui xu" userId="70b675938bab3b5e" providerId="LiveId" clId="{5F5E3E42-610D-4693-88C5-F29B44CC9E44}" dt="2020-02-08T05:20:07.917" v="392" actId="20577"/>
          <ac:spMkLst>
            <pc:docMk/>
            <pc:sldMk cId="4293298465" sldId="306"/>
            <ac:spMk id="2" creationId="{2B36165D-5AC1-4420-909E-2D9AD86C62CF}"/>
          </ac:spMkLst>
        </pc:spChg>
        <pc:spChg chg="add mod">
          <ac:chgData name="hui xu" userId="70b675938bab3b5e" providerId="LiveId" clId="{5F5E3E42-610D-4693-88C5-F29B44CC9E44}" dt="2020-02-09T06:51:15.589" v="3078" actId="14"/>
          <ac:spMkLst>
            <pc:docMk/>
            <pc:sldMk cId="4293298465" sldId="306"/>
            <ac:spMk id="4" creationId="{57B0B9AF-B8F5-4327-8358-22509AB37284}"/>
          </ac:spMkLst>
        </pc:spChg>
        <pc:spChg chg="add mod">
          <ac:chgData name="hui xu" userId="70b675938bab3b5e" providerId="LiveId" clId="{5F5E3E42-610D-4693-88C5-F29B44CC9E44}" dt="2020-02-09T06:51:21.889" v="3079" actId="1076"/>
          <ac:spMkLst>
            <pc:docMk/>
            <pc:sldMk cId="4293298465" sldId="306"/>
            <ac:spMk id="5" creationId="{111E844C-2E70-4EC6-A612-DFBFC3B56F31}"/>
          </ac:spMkLst>
        </pc:spChg>
        <pc:spChg chg="add mod">
          <ac:chgData name="hui xu" userId="70b675938bab3b5e" providerId="LiveId" clId="{5F5E3E42-610D-4693-88C5-F29B44CC9E44}" dt="2020-02-09T06:51:39.340" v="3118" actId="1035"/>
          <ac:spMkLst>
            <pc:docMk/>
            <pc:sldMk cId="4293298465" sldId="306"/>
            <ac:spMk id="6" creationId="{21F0A5FA-B7DF-4FF4-8487-7DCB0600F737}"/>
          </ac:spMkLst>
        </pc:spChg>
        <pc:spChg chg="add mod">
          <ac:chgData name="hui xu" userId="70b675938bab3b5e" providerId="LiveId" clId="{5F5E3E42-610D-4693-88C5-F29B44CC9E44}" dt="2020-02-09T06:51:39.340" v="3118" actId="1035"/>
          <ac:spMkLst>
            <pc:docMk/>
            <pc:sldMk cId="4293298465" sldId="306"/>
            <ac:spMk id="7" creationId="{43368C77-4A0F-4AA3-A89B-0086B10072D0}"/>
          </ac:spMkLst>
        </pc:spChg>
        <pc:spChg chg="add mod">
          <ac:chgData name="hui xu" userId="70b675938bab3b5e" providerId="LiveId" clId="{5F5E3E42-610D-4693-88C5-F29B44CC9E44}" dt="2020-02-09T06:51:39.340" v="3118" actId="1035"/>
          <ac:spMkLst>
            <pc:docMk/>
            <pc:sldMk cId="4293298465" sldId="306"/>
            <ac:spMk id="9" creationId="{37B24993-1544-451A-8654-93C05C592D58}"/>
          </ac:spMkLst>
        </pc:spChg>
        <pc:spChg chg="add mod">
          <ac:chgData name="hui xu" userId="70b675938bab3b5e" providerId="LiveId" clId="{5F5E3E42-610D-4693-88C5-F29B44CC9E44}" dt="2020-02-09T06:51:39.340" v="3118" actId="1035"/>
          <ac:spMkLst>
            <pc:docMk/>
            <pc:sldMk cId="4293298465" sldId="306"/>
            <ac:spMk id="11" creationId="{1A3FC1B8-7BB1-433E-A962-79B3FC1ECA4E}"/>
          </ac:spMkLst>
        </pc:spChg>
        <pc:spChg chg="add mod">
          <ac:chgData name="hui xu" userId="70b675938bab3b5e" providerId="LiveId" clId="{5F5E3E42-610D-4693-88C5-F29B44CC9E44}" dt="2020-02-09T06:51:39.340" v="3118" actId="1035"/>
          <ac:spMkLst>
            <pc:docMk/>
            <pc:sldMk cId="4293298465" sldId="306"/>
            <ac:spMk id="12" creationId="{E4E44CD6-DBC9-4A1D-A438-C82BC602EA0B}"/>
          </ac:spMkLst>
        </pc:spChg>
        <pc:spChg chg="add mod">
          <ac:chgData name="hui xu" userId="70b675938bab3b5e" providerId="LiveId" clId="{5F5E3E42-610D-4693-88C5-F29B44CC9E44}" dt="2020-02-09T06:51:39.340" v="3118" actId="1035"/>
          <ac:spMkLst>
            <pc:docMk/>
            <pc:sldMk cId="4293298465" sldId="306"/>
            <ac:spMk id="14" creationId="{EC3B72E4-B314-45BD-9324-EFD9C10F75B9}"/>
          </ac:spMkLst>
        </pc:spChg>
        <pc:spChg chg="add mod">
          <ac:chgData name="hui xu" userId="70b675938bab3b5e" providerId="LiveId" clId="{5F5E3E42-610D-4693-88C5-F29B44CC9E44}" dt="2020-02-09T06:51:39.340" v="3118" actId="1035"/>
          <ac:spMkLst>
            <pc:docMk/>
            <pc:sldMk cId="4293298465" sldId="306"/>
            <ac:spMk id="17" creationId="{7B3D93EA-C84B-4C55-B16B-96C884BE69BD}"/>
          </ac:spMkLst>
        </pc:spChg>
        <pc:spChg chg="add mod">
          <ac:chgData name="hui xu" userId="70b675938bab3b5e" providerId="LiveId" clId="{5F5E3E42-610D-4693-88C5-F29B44CC9E44}" dt="2020-02-09T06:50:52.123" v="3074" actId="1036"/>
          <ac:spMkLst>
            <pc:docMk/>
            <pc:sldMk cId="4293298465" sldId="306"/>
            <ac:spMk id="18" creationId="{E665A639-E480-4BE4-8842-D4274C64AF79}"/>
          </ac:spMkLst>
        </pc:spChg>
        <pc:spChg chg="add mod">
          <ac:chgData name="hui xu" userId="70b675938bab3b5e" providerId="LiveId" clId="{5F5E3E42-610D-4693-88C5-F29B44CC9E44}" dt="2020-02-09T06:50:52.123" v="3074" actId="1036"/>
          <ac:spMkLst>
            <pc:docMk/>
            <pc:sldMk cId="4293298465" sldId="306"/>
            <ac:spMk id="20" creationId="{0B451E07-A451-4638-A846-3DD5932DED41}"/>
          </ac:spMkLst>
        </pc:spChg>
        <pc:spChg chg="add mod">
          <ac:chgData name="hui xu" userId="70b675938bab3b5e" providerId="LiveId" clId="{5F5E3E42-610D-4693-88C5-F29B44CC9E44}" dt="2020-02-09T06:50:52.123" v="3074" actId="1036"/>
          <ac:spMkLst>
            <pc:docMk/>
            <pc:sldMk cId="4293298465" sldId="306"/>
            <ac:spMk id="22" creationId="{80FA6A2E-BD1D-4F08-B90D-C15763184C6B}"/>
          </ac:spMkLst>
        </pc:spChg>
        <pc:spChg chg="add mod">
          <ac:chgData name="hui xu" userId="70b675938bab3b5e" providerId="LiveId" clId="{5F5E3E42-610D-4693-88C5-F29B44CC9E44}" dt="2020-02-09T06:51:39.340" v="3118" actId="1035"/>
          <ac:spMkLst>
            <pc:docMk/>
            <pc:sldMk cId="4293298465" sldId="306"/>
            <ac:spMk id="25" creationId="{B881A1BE-BF08-432C-B348-3F72FC38F39B}"/>
          </ac:spMkLst>
        </pc:spChg>
        <pc:spChg chg="add mod">
          <ac:chgData name="hui xu" userId="70b675938bab3b5e" providerId="LiveId" clId="{5F5E3E42-610D-4693-88C5-F29B44CC9E44}" dt="2020-02-09T06:51:39.340" v="3118" actId="1035"/>
          <ac:spMkLst>
            <pc:docMk/>
            <pc:sldMk cId="4293298465" sldId="306"/>
            <ac:spMk id="27" creationId="{E7202C3A-3A54-4711-AC5C-0D048B9EACBE}"/>
          </ac:spMkLst>
        </pc:spChg>
        <pc:spChg chg="add del mod">
          <ac:chgData name="hui xu" userId="70b675938bab3b5e" providerId="LiveId" clId="{5F5E3E42-610D-4693-88C5-F29B44CC9E44}" dt="2020-02-09T06:48:55.481" v="2991" actId="21"/>
          <ac:spMkLst>
            <pc:docMk/>
            <pc:sldMk cId="4293298465" sldId="306"/>
            <ac:spMk id="29" creationId="{A39A7424-13A7-49DF-A2F5-E96F85B11B24}"/>
          </ac:spMkLst>
        </pc:spChg>
        <pc:spChg chg="add del mod">
          <ac:chgData name="hui xu" userId="70b675938bab3b5e" providerId="LiveId" clId="{5F5E3E42-610D-4693-88C5-F29B44CC9E44}" dt="2020-02-09T06:48:53.369" v="2990" actId="21"/>
          <ac:spMkLst>
            <pc:docMk/>
            <pc:sldMk cId="4293298465" sldId="306"/>
            <ac:spMk id="30" creationId="{E5053441-4C87-4F3A-A300-64C03B0BA0EB}"/>
          </ac:spMkLst>
        </pc:spChg>
        <pc:spChg chg="add del mod">
          <ac:chgData name="hui xu" userId="70b675938bab3b5e" providerId="LiveId" clId="{5F5E3E42-610D-4693-88C5-F29B44CC9E44}" dt="2020-02-09T06:48:49.834" v="2988" actId="21"/>
          <ac:spMkLst>
            <pc:docMk/>
            <pc:sldMk cId="4293298465" sldId="306"/>
            <ac:spMk id="31" creationId="{2BFB9C8D-687A-4932-98FC-46E5BA2EB1BF}"/>
          </ac:spMkLst>
        </pc:spChg>
        <pc:spChg chg="add del mod">
          <ac:chgData name="hui xu" userId="70b675938bab3b5e" providerId="LiveId" clId="{5F5E3E42-610D-4693-88C5-F29B44CC9E44}" dt="2020-02-09T06:48:49.834" v="2988" actId="21"/>
          <ac:spMkLst>
            <pc:docMk/>
            <pc:sldMk cId="4293298465" sldId="306"/>
            <ac:spMk id="32" creationId="{14D4D358-C074-409C-B7AC-FA4D982BFD5B}"/>
          </ac:spMkLst>
        </pc:spChg>
        <pc:spChg chg="add del mod">
          <ac:chgData name="hui xu" userId="70b675938bab3b5e" providerId="LiveId" clId="{5F5E3E42-610D-4693-88C5-F29B44CC9E44}" dt="2020-02-09T06:48:51.802" v="2989" actId="21"/>
          <ac:spMkLst>
            <pc:docMk/>
            <pc:sldMk cId="4293298465" sldId="306"/>
            <ac:spMk id="33" creationId="{334A4B1B-F083-4E9B-8DE6-BF98CE2147CD}"/>
          </ac:spMkLst>
        </pc:spChg>
        <pc:picChg chg="add del mod">
          <ac:chgData name="hui xu" userId="70b675938bab3b5e" providerId="LiveId" clId="{5F5E3E42-610D-4693-88C5-F29B44CC9E44}" dt="2020-02-09T06:48:33.711" v="2985" actId="21"/>
          <ac:picMkLst>
            <pc:docMk/>
            <pc:sldMk cId="4293298465" sldId="306"/>
            <ac:picMk id="3" creationId="{3732E774-F3D0-4DCA-8C8F-A0293E9A2A47}"/>
          </ac:picMkLst>
        </pc:picChg>
        <pc:cxnChg chg="add mod">
          <ac:chgData name="hui xu" userId="70b675938bab3b5e" providerId="LiveId" clId="{5F5E3E42-610D-4693-88C5-F29B44CC9E44}" dt="2020-02-09T06:51:39.340" v="3118" actId="1035"/>
          <ac:cxnSpMkLst>
            <pc:docMk/>
            <pc:sldMk cId="4293298465" sldId="306"/>
            <ac:cxnSpMk id="8" creationId="{C31AA5EE-BA6A-4358-8C1D-CDF16874A116}"/>
          </ac:cxnSpMkLst>
        </pc:cxnChg>
        <pc:cxnChg chg="add mod">
          <ac:chgData name="hui xu" userId="70b675938bab3b5e" providerId="LiveId" clId="{5F5E3E42-610D-4693-88C5-F29B44CC9E44}" dt="2020-02-09T06:51:39.340" v="3118" actId="1035"/>
          <ac:cxnSpMkLst>
            <pc:docMk/>
            <pc:sldMk cId="4293298465" sldId="306"/>
            <ac:cxnSpMk id="10" creationId="{815C3A38-33A8-41AB-AA61-833EA086A32A}"/>
          </ac:cxnSpMkLst>
        </pc:cxnChg>
        <pc:cxnChg chg="add mod">
          <ac:chgData name="hui xu" userId="70b675938bab3b5e" providerId="LiveId" clId="{5F5E3E42-610D-4693-88C5-F29B44CC9E44}" dt="2020-02-09T06:51:39.340" v="3118" actId="1035"/>
          <ac:cxnSpMkLst>
            <pc:docMk/>
            <pc:sldMk cId="4293298465" sldId="306"/>
            <ac:cxnSpMk id="13" creationId="{AFD600AC-FABE-446B-8D3A-30FCA4ECF264}"/>
          </ac:cxnSpMkLst>
        </pc:cxnChg>
        <pc:cxnChg chg="add mod">
          <ac:chgData name="hui xu" userId="70b675938bab3b5e" providerId="LiveId" clId="{5F5E3E42-610D-4693-88C5-F29B44CC9E44}" dt="2020-02-09T06:51:39.340" v="3118" actId="1035"/>
          <ac:cxnSpMkLst>
            <pc:docMk/>
            <pc:sldMk cId="4293298465" sldId="306"/>
            <ac:cxnSpMk id="15" creationId="{7FFE9D95-A07F-4BE1-A6DD-0E2A890437FE}"/>
          </ac:cxnSpMkLst>
        </pc:cxnChg>
        <pc:cxnChg chg="add mod">
          <ac:chgData name="hui xu" userId="70b675938bab3b5e" providerId="LiveId" clId="{5F5E3E42-610D-4693-88C5-F29B44CC9E44}" dt="2020-02-09T06:51:39.340" v="3118" actId="1035"/>
          <ac:cxnSpMkLst>
            <pc:docMk/>
            <pc:sldMk cId="4293298465" sldId="306"/>
            <ac:cxnSpMk id="16" creationId="{1928AF35-F519-438D-B29E-4857C5C9F416}"/>
          </ac:cxnSpMkLst>
        </pc:cxnChg>
        <pc:cxnChg chg="add mod">
          <ac:chgData name="hui xu" userId="70b675938bab3b5e" providerId="LiveId" clId="{5F5E3E42-610D-4693-88C5-F29B44CC9E44}" dt="2020-02-09T06:51:39.340" v="3118" actId="1035"/>
          <ac:cxnSpMkLst>
            <pc:docMk/>
            <pc:sldMk cId="4293298465" sldId="306"/>
            <ac:cxnSpMk id="19" creationId="{9E2B80E2-2A7A-4581-809A-F8C6B36176E9}"/>
          </ac:cxnSpMkLst>
        </pc:cxnChg>
        <pc:cxnChg chg="add mod">
          <ac:chgData name="hui xu" userId="70b675938bab3b5e" providerId="LiveId" clId="{5F5E3E42-610D-4693-88C5-F29B44CC9E44}" dt="2020-02-09T06:51:39.340" v="3118" actId="1035"/>
          <ac:cxnSpMkLst>
            <pc:docMk/>
            <pc:sldMk cId="4293298465" sldId="306"/>
            <ac:cxnSpMk id="21" creationId="{215981AF-3581-4351-872E-9700CFA67ECC}"/>
          </ac:cxnSpMkLst>
        </pc:cxnChg>
        <pc:cxnChg chg="add mod">
          <ac:chgData name="hui xu" userId="70b675938bab3b5e" providerId="LiveId" clId="{5F5E3E42-610D-4693-88C5-F29B44CC9E44}" dt="2020-02-09T06:51:39.340" v="3118" actId="1035"/>
          <ac:cxnSpMkLst>
            <pc:docMk/>
            <pc:sldMk cId="4293298465" sldId="306"/>
            <ac:cxnSpMk id="23" creationId="{898DC9FD-87E3-4A26-B91C-2DBD32FE8161}"/>
          </ac:cxnSpMkLst>
        </pc:cxnChg>
        <pc:cxnChg chg="add mod">
          <ac:chgData name="hui xu" userId="70b675938bab3b5e" providerId="LiveId" clId="{5F5E3E42-610D-4693-88C5-F29B44CC9E44}" dt="2020-02-09T06:51:39.340" v="3118" actId="1035"/>
          <ac:cxnSpMkLst>
            <pc:docMk/>
            <pc:sldMk cId="4293298465" sldId="306"/>
            <ac:cxnSpMk id="24" creationId="{80D6CE67-83D4-453B-9894-2B20CEC18A5E}"/>
          </ac:cxnSpMkLst>
        </pc:cxnChg>
        <pc:cxnChg chg="add mod">
          <ac:chgData name="hui xu" userId="70b675938bab3b5e" providerId="LiveId" clId="{5F5E3E42-610D-4693-88C5-F29B44CC9E44}" dt="2020-02-09T06:51:39.340" v="3118" actId="1035"/>
          <ac:cxnSpMkLst>
            <pc:docMk/>
            <pc:sldMk cId="4293298465" sldId="306"/>
            <ac:cxnSpMk id="26" creationId="{85C4EA86-89FD-42CD-9399-A40EF287F34F}"/>
          </ac:cxnSpMkLst>
        </pc:cxnChg>
        <pc:cxnChg chg="add mod">
          <ac:chgData name="hui xu" userId="70b675938bab3b5e" providerId="LiveId" clId="{5F5E3E42-610D-4693-88C5-F29B44CC9E44}" dt="2020-02-09T06:51:39.340" v="3118" actId="1035"/>
          <ac:cxnSpMkLst>
            <pc:docMk/>
            <pc:sldMk cId="4293298465" sldId="306"/>
            <ac:cxnSpMk id="28" creationId="{7FA21425-6FB9-4BA1-A018-4DACD44E6D5D}"/>
          </ac:cxnSpMkLst>
        </pc:cxnChg>
      </pc:sldChg>
      <pc:sldChg chg="addSp delSp modSp add del">
        <pc:chgData name="hui xu" userId="70b675938bab3b5e" providerId="LiveId" clId="{5F5E3E42-610D-4693-88C5-F29B44CC9E44}" dt="2020-02-09T06:53:49.473" v="3124" actId="47"/>
        <pc:sldMkLst>
          <pc:docMk/>
          <pc:sldMk cId="877635408" sldId="307"/>
        </pc:sldMkLst>
        <pc:spChg chg="mod">
          <ac:chgData name="hui xu" userId="70b675938bab3b5e" providerId="LiveId" clId="{5F5E3E42-610D-4693-88C5-F29B44CC9E44}" dt="2020-02-08T05:21:36.306" v="407"/>
          <ac:spMkLst>
            <pc:docMk/>
            <pc:sldMk cId="877635408" sldId="307"/>
            <ac:spMk id="2" creationId="{39CB0F9A-AB60-4EDA-B206-8130F19EFCBA}"/>
          </ac:spMkLst>
        </pc:spChg>
        <pc:picChg chg="add mod">
          <ac:chgData name="hui xu" userId="70b675938bab3b5e" providerId="LiveId" clId="{5F5E3E42-610D-4693-88C5-F29B44CC9E44}" dt="2020-02-08T05:21:32.095" v="406" actId="1076"/>
          <ac:picMkLst>
            <pc:docMk/>
            <pc:sldMk cId="877635408" sldId="307"/>
            <ac:picMk id="3" creationId="{E2E51803-8525-4AFB-A74E-809C00686C25}"/>
          </ac:picMkLst>
        </pc:picChg>
        <pc:picChg chg="add del mod">
          <ac:chgData name="hui xu" userId="70b675938bab3b5e" providerId="LiveId" clId="{5F5E3E42-610D-4693-88C5-F29B44CC9E44}" dt="2020-02-08T05:22:20.843" v="412" actId="21"/>
          <ac:picMkLst>
            <pc:docMk/>
            <pc:sldMk cId="877635408" sldId="307"/>
            <ac:picMk id="4" creationId="{8BE6FD06-515E-43DE-9BB1-2EDC63470DBB}"/>
          </ac:picMkLst>
        </pc:picChg>
      </pc:sldChg>
      <pc:sldChg chg="modSp add">
        <pc:chgData name="hui xu" userId="70b675938bab3b5e" providerId="LiveId" clId="{5F5E3E42-610D-4693-88C5-F29B44CC9E44}" dt="2020-02-09T06:59:19.241" v="3219" actId="21"/>
        <pc:sldMkLst>
          <pc:docMk/>
          <pc:sldMk cId="3000362762" sldId="308"/>
        </pc:sldMkLst>
        <pc:spChg chg="mod">
          <ac:chgData name="hui xu" userId="70b675938bab3b5e" providerId="LiveId" clId="{5F5E3E42-610D-4693-88C5-F29B44CC9E44}" dt="2020-02-09T06:59:19.241" v="3219" actId="21"/>
          <ac:spMkLst>
            <pc:docMk/>
            <pc:sldMk cId="3000362762" sldId="308"/>
            <ac:spMk id="2" creationId="{D01F047C-6441-4F50-B592-6D5AD4CF8225}"/>
          </ac:spMkLst>
        </pc:spChg>
      </pc:sldChg>
      <pc:sldChg chg="addSp modSp add del">
        <pc:chgData name="hui xu" userId="70b675938bab3b5e" providerId="LiveId" clId="{5F5E3E42-610D-4693-88C5-F29B44CC9E44}" dt="2020-02-08T05:30:30.091" v="437" actId="47"/>
        <pc:sldMkLst>
          <pc:docMk/>
          <pc:sldMk cId="3101212996" sldId="308"/>
        </pc:sldMkLst>
        <pc:spChg chg="mod">
          <ac:chgData name="hui xu" userId="70b675938bab3b5e" providerId="LiveId" clId="{5F5E3E42-610D-4693-88C5-F29B44CC9E44}" dt="2020-02-08T05:23:49.082" v="418" actId="20577"/>
          <ac:spMkLst>
            <pc:docMk/>
            <pc:sldMk cId="3101212996" sldId="308"/>
            <ac:spMk id="2" creationId="{0F62B1CB-7DE8-41C7-85C5-B80CC08052EF}"/>
          </ac:spMkLst>
        </pc:spChg>
        <pc:spChg chg="mod">
          <ac:chgData name="hui xu" userId="70b675938bab3b5e" providerId="LiveId" clId="{5F5E3E42-610D-4693-88C5-F29B44CC9E44}" dt="2020-02-08T05:24:50.565" v="430" actId="15"/>
          <ac:spMkLst>
            <pc:docMk/>
            <pc:sldMk cId="3101212996" sldId="308"/>
            <ac:spMk id="3" creationId="{34703D15-CA22-4B8E-BE95-BD7BF67B5624}"/>
          </ac:spMkLst>
        </pc:spChg>
        <pc:picChg chg="add mod">
          <ac:chgData name="hui xu" userId="70b675938bab3b5e" providerId="LiveId" clId="{5F5E3E42-610D-4693-88C5-F29B44CC9E44}" dt="2020-02-08T05:28:07.632" v="435" actId="1076"/>
          <ac:picMkLst>
            <pc:docMk/>
            <pc:sldMk cId="3101212996" sldId="308"/>
            <ac:picMk id="4" creationId="{CEF1833F-4D6E-45E1-9824-61BC5336BE14}"/>
          </ac:picMkLst>
        </pc:picChg>
      </pc:sldChg>
      <pc:sldChg chg="modSp add">
        <pc:chgData name="hui xu" userId="70b675938bab3b5e" providerId="LiveId" clId="{5F5E3E42-610D-4693-88C5-F29B44CC9E44}" dt="2020-02-09T07:00:59.661" v="3234" actId="207"/>
        <pc:sldMkLst>
          <pc:docMk/>
          <pc:sldMk cId="2253600897" sldId="309"/>
        </pc:sldMkLst>
        <pc:spChg chg="mod">
          <ac:chgData name="hui xu" userId="70b675938bab3b5e" providerId="LiveId" clId="{5F5E3E42-610D-4693-88C5-F29B44CC9E44}" dt="2020-02-09T07:00:40.162" v="3232" actId="20577"/>
          <ac:spMkLst>
            <pc:docMk/>
            <pc:sldMk cId="2253600897" sldId="309"/>
            <ac:spMk id="2" creationId="{19C39900-E64D-48FC-A485-973E813F221E}"/>
          </ac:spMkLst>
        </pc:spChg>
        <pc:spChg chg="mod">
          <ac:chgData name="hui xu" userId="70b675938bab3b5e" providerId="LiveId" clId="{5F5E3E42-610D-4693-88C5-F29B44CC9E44}" dt="2020-02-09T07:00:59.661" v="3234" actId="207"/>
          <ac:spMkLst>
            <pc:docMk/>
            <pc:sldMk cId="2253600897" sldId="309"/>
            <ac:spMk id="3" creationId="{08BBD072-8747-4EAB-809D-5A4FD80F06C3}"/>
          </ac:spMkLst>
        </pc:spChg>
      </pc:sldChg>
      <pc:sldChg chg="addSp delSp modSp add">
        <pc:chgData name="hui xu" userId="70b675938bab3b5e" providerId="LiveId" clId="{5F5E3E42-610D-4693-88C5-F29B44CC9E44}" dt="2020-02-09T07:07:47.305" v="3427" actId="20577"/>
        <pc:sldMkLst>
          <pc:docMk/>
          <pc:sldMk cId="410015128" sldId="310"/>
        </pc:sldMkLst>
        <pc:spChg chg="mod">
          <ac:chgData name="hui xu" userId="70b675938bab3b5e" providerId="LiveId" clId="{5F5E3E42-610D-4693-88C5-F29B44CC9E44}" dt="2020-02-09T07:07:47.305" v="3427" actId="20577"/>
          <ac:spMkLst>
            <pc:docMk/>
            <pc:sldMk cId="410015128" sldId="310"/>
            <ac:spMk id="2" creationId="{B68290B6-4A9C-4D7F-BB9D-87A3E9B61EAC}"/>
          </ac:spMkLst>
        </pc:spChg>
        <pc:spChg chg="mod">
          <ac:chgData name="hui xu" userId="70b675938bab3b5e" providerId="LiveId" clId="{5F5E3E42-610D-4693-88C5-F29B44CC9E44}" dt="2020-02-09T07:03:03.933" v="3241" actId="20577"/>
          <ac:spMkLst>
            <pc:docMk/>
            <pc:sldMk cId="410015128" sldId="310"/>
            <ac:spMk id="3" creationId="{DF9F962B-E92D-4E0C-BBE0-3B76B724162F}"/>
          </ac:spMkLst>
        </pc:spChg>
        <pc:spChg chg="add mod">
          <ac:chgData name="hui xu" userId="70b675938bab3b5e" providerId="LiveId" clId="{5F5E3E42-610D-4693-88C5-F29B44CC9E44}" dt="2020-02-09T07:07:39.550" v="3423" actId="1076"/>
          <ac:spMkLst>
            <pc:docMk/>
            <pc:sldMk cId="410015128" sldId="310"/>
            <ac:spMk id="5" creationId="{916AE8BC-2CC3-48B3-83EF-645EFE64CD74}"/>
          </ac:spMkLst>
        </pc:spChg>
        <pc:spChg chg="add mod">
          <ac:chgData name="hui xu" userId="70b675938bab3b5e" providerId="LiveId" clId="{5F5E3E42-610D-4693-88C5-F29B44CC9E44}" dt="2020-02-09T07:07:37.106" v="3422" actId="1076"/>
          <ac:spMkLst>
            <pc:docMk/>
            <pc:sldMk cId="410015128" sldId="310"/>
            <ac:spMk id="6" creationId="{D024E54D-0FC0-4E32-B6B5-F6742786D859}"/>
          </ac:spMkLst>
        </pc:spChg>
        <pc:spChg chg="add mod">
          <ac:chgData name="hui xu" userId="70b675938bab3b5e" providerId="LiveId" clId="{5F5E3E42-610D-4693-88C5-F29B44CC9E44}" dt="2020-02-09T07:07:37.106" v="3422" actId="1076"/>
          <ac:spMkLst>
            <pc:docMk/>
            <pc:sldMk cId="410015128" sldId="310"/>
            <ac:spMk id="7" creationId="{F978D313-4DF0-42A8-8E08-982FB4BB9844}"/>
          </ac:spMkLst>
        </pc:spChg>
        <pc:spChg chg="add mod">
          <ac:chgData name="hui xu" userId="70b675938bab3b5e" providerId="LiveId" clId="{5F5E3E42-610D-4693-88C5-F29B44CC9E44}" dt="2020-02-09T07:07:37.106" v="3422" actId="1076"/>
          <ac:spMkLst>
            <pc:docMk/>
            <pc:sldMk cId="410015128" sldId="310"/>
            <ac:spMk id="9" creationId="{2A6488C9-1036-4695-9578-43702BCC71E3}"/>
          </ac:spMkLst>
        </pc:spChg>
        <pc:spChg chg="add mod">
          <ac:chgData name="hui xu" userId="70b675938bab3b5e" providerId="LiveId" clId="{5F5E3E42-610D-4693-88C5-F29B44CC9E44}" dt="2020-02-09T07:07:37.106" v="3422" actId="1076"/>
          <ac:spMkLst>
            <pc:docMk/>
            <pc:sldMk cId="410015128" sldId="310"/>
            <ac:spMk id="11" creationId="{FFF6128E-9A07-4762-8BDD-92803D81EB0F}"/>
          </ac:spMkLst>
        </pc:spChg>
        <pc:spChg chg="add mod">
          <ac:chgData name="hui xu" userId="70b675938bab3b5e" providerId="LiveId" clId="{5F5E3E42-610D-4693-88C5-F29B44CC9E44}" dt="2020-02-09T07:07:37.106" v="3422" actId="1076"/>
          <ac:spMkLst>
            <pc:docMk/>
            <pc:sldMk cId="410015128" sldId="310"/>
            <ac:spMk id="36" creationId="{4A22C061-5F5D-4A5B-9338-CC425B38D0FB}"/>
          </ac:spMkLst>
        </pc:spChg>
        <pc:spChg chg="add mod">
          <ac:chgData name="hui xu" userId="70b675938bab3b5e" providerId="LiveId" clId="{5F5E3E42-610D-4693-88C5-F29B44CC9E44}" dt="2020-02-09T07:07:37.106" v="3422" actId="1076"/>
          <ac:spMkLst>
            <pc:docMk/>
            <pc:sldMk cId="410015128" sldId="310"/>
            <ac:spMk id="44" creationId="{406B2821-A447-4AEA-AD22-3FC82BDB2B49}"/>
          </ac:spMkLst>
        </pc:spChg>
        <pc:picChg chg="add del mod">
          <ac:chgData name="hui xu" userId="70b675938bab3b5e" providerId="LiveId" clId="{5F5E3E42-610D-4693-88C5-F29B44CC9E44}" dt="2020-02-09T07:07:31.123" v="3421" actId="21"/>
          <ac:picMkLst>
            <pc:docMk/>
            <pc:sldMk cId="410015128" sldId="310"/>
            <ac:picMk id="4" creationId="{66C01243-643D-48BA-A52F-94247CB6355D}"/>
          </ac:picMkLst>
        </pc:picChg>
        <pc:cxnChg chg="add mod">
          <ac:chgData name="hui xu" userId="70b675938bab3b5e" providerId="LiveId" clId="{5F5E3E42-610D-4693-88C5-F29B44CC9E44}" dt="2020-02-09T07:07:37.106" v="3422" actId="1076"/>
          <ac:cxnSpMkLst>
            <pc:docMk/>
            <pc:sldMk cId="410015128" sldId="310"/>
            <ac:cxnSpMk id="8" creationId="{FBE25D3A-CB87-4003-8BAE-498848387E24}"/>
          </ac:cxnSpMkLst>
        </pc:cxnChg>
        <pc:cxnChg chg="add mod">
          <ac:chgData name="hui xu" userId="70b675938bab3b5e" providerId="LiveId" clId="{5F5E3E42-610D-4693-88C5-F29B44CC9E44}" dt="2020-02-09T07:07:37.106" v="3422" actId="1076"/>
          <ac:cxnSpMkLst>
            <pc:docMk/>
            <pc:sldMk cId="410015128" sldId="310"/>
            <ac:cxnSpMk id="10" creationId="{042748BE-5522-49EE-8C0B-551B5BFB4796}"/>
          </ac:cxnSpMkLst>
        </pc:cxnChg>
        <pc:cxnChg chg="add mod">
          <ac:chgData name="hui xu" userId="70b675938bab3b5e" providerId="LiveId" clId="{5F5E3E42-610D-4693-88C5-F29B44CC9E44}" dt="2020-02-09T07:07:37.106" v="3422" actId="1076"/>
          <ac:cxnSpMkLst>
            <pc:docMk/>
            <pc:sldMk cId="410015128" sldId="310"/>
            <ac:cxnSpMk id="12" creationId="{19F96322-2E41-4464-ABC5-6106E28ED463}"/>
          </ac:cxnSpMkLst>
        </pc:cxnChg>
        <pc:cxnChg chg="add mod">
          <ac:chgData name="hui xu" userId="70b675938bab3b5e" providerId="LiveId" clId="{5F5E3E42-610D-4693-88C5-F29B44CC9E44}" dt="2020-02-09T07:07:37.106" v="3422" actId="1076"/>
          <ac:cxnSpMkLst>
            <pc:docMk/>
            <pc:sldMk cId="410015128" sldId="310"/>
            <ac:cxnSpMk id="37" creationId="{9DF4352D-AD10-41BC-91A7-D11D213A1443}"/>
          </ac:cxnSpMkLst>
        </pc:cxnChg>
        <pc:cxnChg chg="add mod">
          <ac:chgData name="hui xu" userId="70b675938bab3b5e" providerId="LiveId" clId="{5F5E3E42-610D-4693-88C5-F29B44CC9E44}" dt="2020-02-09T07:07:37.106" v="3422" actId="1076"/>
          <ac:cxnSpMkLst>
            <pc:docMk/>
            <pc:sldMk cId="410015128" sldId="310"/>
            <ac:cxnSpMk id="45" creationId="{AA448D43-C496-447D-BE14-D66A12591BD6}"/>
          </ac:cxnSpMkLst>
        </pc:cxnChg>
        <pc:cxnChg chg="add mod">
          <ac:chgData name="hui xu" userId="70b675938bab3b5e" providerId="LiveId" clId="{5F5E3E42-610D-4693-88C5-F29B44CC9E44}" dt="2020-02-09T07:07:37.106" v="3422" actId="1076"/>
          <ac:cxnSpMkLst>
            <pc:docMk/>
            <pc:sldMk cId="410015128" sldId="310"/>
            <ac:cxnSpMk id="48" creationId="{8D671BDE-8AD1-4EF9-ADDF-4B26D71C8245}"/>
          </ac:cxnSpMkLst>
        </pc:cxnChg>
      </pc:sldChg>
      <pc:sldChg chg="modSp add">
        <pc:chgData name="hui xu" userId="70b675938bab3b5e" providerId="LiveId" clId="{5F5E3E42-610D-4693-88C5-F29B44CC9E44}" dt="2020-02-08T05:35:35.775" v="539" actId="15"/>
        <pc:sldMkLst>
          <pc:docMk/>
          <pc:sldMk cId="240940645" sldId="311"/>
        </pc:sldMkLst>
        <pc:spChg chg="mod">
          <ac:chgData name="hui xu" userId="70b675938bab3b5e" providerId="LiveId" clId="{5F5E3E42-610D-4693-88C5-F29B44CC9E44}" dt="2020-02-08T05:35:06.066" v="516"/>
          <ac:spMkLst>
            <pc:docMk/>
            <pc:sldMk cId="240940645" sldId="311"/>
            <ac:spMk id="2" creationId="{3E5452BD-E061-4C76-A3E4-10A840541C7F}"/>
          </ac:spMkLst>
        </pc:spChg>
        <pc:spChg chg="mod">
          <ac:chgData name="hui xu" userId="70b675938bab3b5e" providerId="LiveId" clId="{5F5E3E42-610D-4693-88C5-F29B44CC9E44}" dt="2020-02-08T05:35:35.775" v="539" actId="15"/>
          <ac:spMkLst>
            <pc:docMk/>
            <pc:sldMk cId="240940645" sldId="311"/>
            <ac:spMk id="3" creationId="{9DAF5D1D-C713-4C49-B64C-0685AE2ECE4E}"/>
          </ac:spMkLst>
        </pc:spChg>
      </pc:sldChg>
      <pc:sldChg chg="addSp delSp modSp add">
        <pc:chgData name="hui xu" userId="70b675938bab3b5e" providerId="LiveId" clId="{5F5E3E42-610D-4693-88C5-F29B44CC9E44}" dt="2020-02-09T09:12:23.029" v="3970" actId="20577"/>
        <pc:sldMkLst>
          <pc:docMk/>
          <pc:sldMk cId="4255423273" sldId="312"/>
        </pc:sldMkLst>
        <pc:spChg chg="mod">
          <ac:chgData name="hui xu" userId="70b675938bab3b5e" providerId="LiveId" clId="{5F5E3E42-610D-4693-88C5-F29B44CC9E44}" dt="2020-02-09T07:11:24.971" v="3481" actId="20577"/>
          <ac:spMkLst>
            <pc:docMk/>
            <pc:sldMk cId="4255423273" sldId="312"/>
            <ac:spMk id="2" creationId="{007F041B-8876-4053-8DF0-380C5FA49CC9}"/>
          </ac:spMkLst>
        </pc:spChg>
        <pc:spChg chg="add mod">
          <ac:chgData name="hui xu" userId="70b675938bab3b5e" providerId="LiveId" clId="{5F5E3E42-610D-4693-88C5-F29B44CC9E44}" dt="2020-02-09T07:12:20.009" v="3571" actId="1076"/>
          <ac:spMkLst>
            <pc:docMk/>
            <pc:sldMk cId="4255423273" sldId="312"/>
            <ac:spMk id="5" creationId="{71C3C39A-4E00-4C2D-9A13-BA4E5464E94E}"/>
          </ac:spMkLst>
        </pc:spChg>
        <pc:spChg chg="add mod">
          <ac:chgData name="hui xu" userId="70b675938bab3b5e" providerId="LiveId" clId="{5F5E3E42-610D-4693-88C5-F29B44CC9E44}" dt="2020-02-09T07:14:53.656" v="3646" actId="1076"/>
          <ac:spMkLst>
            <pc:docMk/>
            <pc:sldMk cId="4255423273" sldId="312"/>
            <ac:spMk id="6" creationId="{C5AE3225-BCFE-4FB5-A741-10EA9CECBF85}"/>
          </ac:spMkLst>
        </pc:spChg>
        <pc:spChg chg="add mod">
          <ac:chgData name="hui xu" userId="70b675938bab3b5e" providerId="LiveId" clId="{5F5E3E42-610D-4693-88C5-F29B44CC9E44}" dt="2020-02-09T07:14:53.656" v="3646" actId="1076"/>
          <ac:spMkLst>
            <pc:docMk/>
            <pc:sldMk cId="4255423273" sldId="312"/>
            <ac:spMk id="7" creationId="{65B11A93-0172-4157-9E40-651869F24194}"/>
          </ac:spMkLst>
        </pc:spChg>
        <pc:spChg chg="add del mod">
          <ac:chgData name="hui xu" userId="70b675938bab3b5e" providerId="LiveId" clId="{5F5E3E42-610D-4693-88C5-F29B44CC9E44}" dt="2020-02-09T07:13:08.703" v="3590" actId="21"/>
          <ac:spMkLst>
            <pc:docMk/>
            <pc:sldMk cId="4255423273" sldId="312"/>
            <ac:spMk id="10" creationId="{7062241B-EBD4-4482-AF56-6ABFB1D3747C}"/>
          </ac:spMkLst>
        </pc:spChg>
        <pc:spChg chg="add del mod">
          <ac:chgData name="hui xu" userId="70b675938bab3b5e" providerId="LiveId" clId="{5F5E3E42-610D-4693-88C5-F29B44CC9E44}" dt="2020-02-09T07:14:14.562" v="3618" actId="21"/>
          <ac:spMkLst>
            <pc:docMk/>
            <pc:sldMk cId="4255423273" sldId="312"/>
            <ac:spMk id="12" creationId="{DFF2803F-F40C-4FE4-A190-FC9BEBDF483B}"/>
          </ac:spMkLst>
        </pc:spChg>
        <pc:spChg chg="add mod">
          <ac:chgData name="hui xu" userId="70b675938bab3b5e" providerId="LiveId" clId="{5F5E3E42-610D-4693-88C5-F29B44CC9E44}" dt="2020-02-09T07:14:53.656" v="3646" actId="1076"/>
          <ac:spMkLst>
            <pc:docMk/>
            <pc:sldMk cId="4255423273" sldId="312"/>
            <ac:spMk id="13" creationId="{7A595DE1-A33D-46F9-9A90-0C0A3B3BEF7B}"/>
          </ac:spMkLst>
        </pc:spChg>
        <pc:spChg chg="add mod">
          <ac:chgData name="hui xu" userId="70b675938bab3b5e" providerId="LiveId" clId="{5F5E3E42-610D-4693-88C5-F29B44CC9E44}" dt="2020-02-09T09:12:23.029" v="3970" actId="20577"/>
          <ac:spMkLst>
            <pc:docMk/>
            <pc:sldMk cId="4255423273" sldId="312"/>
            <ac:spMk id="19" creationId="{AF17F0F2-383A-4E85-AD87-E2FD42A899A1}"/>
          </ac:spMkLst>
        </pc:spChg>
        <pc:picChg chg="add del mod">
          <ac:chgData name="hui xu" userId="70b675938bab3b5e" providerId="LiveId" clId="{5F5E3E42-610D-4693-88C5-F29B44CC9E44}" dt="2020-02-09T07:12:16.921" v="3570" actId="21"/>
          <ac:picMkLst>
            <pc:docMk/>
            <pc:sldMk cId="4255423273" sldId="312"/>
            <ac:picMk id="3" creationId="{80FB14CA-A5B7-44AC-ABB6-F0A3F57E64CC}"/>
          </ac:picMkLst>
        </pc:picChg>
        <pc:picChg chg="add del mod">
          <ac:chgData name="hui xu" userId="70b675938bab3b5e" providerId="LiveId" clId="{5F5E3E42-610D-4693-88C5-F29B44CC9E44}" dt="2020-02-09T07:12:22.027" v="3572" actId="21"/>
          <ac:picMkLst>
            <pc:docMk/>
            <pc:sldMk cId="4255423273" sldId="312"/>
            <ac:picMk id="4" creationId="{A0C463A2-00BD-4E8E-B95B-95867924C2A1}"/>
          </ac:picMkLst>
        </pc:picChg>
        <pc:cxnChg chg="add mod">
          <ac:chgData name="hui xu" userId="70b675938bab3b5e" providerId="LiveId" clId="{5F5E3E42-610D-4693-88C5-F29B44CC9E44}" dt="2020-02-09T07:14:53.656" v="3646" actId="1076"/>
          <ac:cxnSpMkLst>
            <pc:docMk/>
            <pc:sldMk cId="4255423273" sldId="312"/>
            <ac:cxnSpMk id="8" creationId="{B90F55BC-41A8-4671-8B79-E953AD5BCA8F}"/>
          </ac:cxnSpMkLst>
        </pc:cxnChg>
        <pc:cxnChg chg="add mod">
          <ac:chgData name="hui xu" userId="70b675938bab3b5e" providerId="LiveId" clId="{5F5E3E42-610D-4693-88C5-F29B44CC9E44}" dt="2020-02-09T07:14:53.656" v="3646" actId="1076"/>
          <ac:cxnSpMkLst>
            <pc:docMk/>
            <pc:sldMk cId="4255423273" sldId="312"/>
            <ac:cxnSpMk id="9" creationId="{10A4E507-477A-4AD3-BBEE-51413D901319}"/>
          </ac:cxnSpMkLst>
        </pc:cxnChg>
        <pc:cxnChg chg="add mod">
          <ac:chgData name="hui xu" userId="70b675938bab3b5e" providerId="LiveId" clId="{5F5E3E42-610D-4693-88C5-F29B44CC9E44}" dt="2020-02-09T07:14:53.656" v="3646" actId="1076"/>
          <ac:cxnSpMkLst>
            <pc:docMk/>
            <pc:sldMk cId="4255423273" sldId="312"/>
            <ac:cxnSpMk id="11" creationId="{401F9F49-B30F-4952-8509-A6A779ED9B3D}"/>
          </ac:cxnSpMkLst>
        </pc:cxnChg>
      </pc:sldChg>
      <pc:sldChg chg="addSp modSp add del">
        <pc:chgData name="hui xu" userId="70b675938bab3b5e" providerId="LiveId" clId="{5F5E3E42-610D-4693-88C5-F29B44CC9E44}" dt="2020-02-09T07:16:08.577" v="3685" actId="47"/>
        <pc:sldMkLst>
          <pc:docMk/>
          <pc:sldMk cId="2857455887" sldId="313"/>
        </pc:sldMkLst>
        <pc:picChg chg="add mod">
          <ac:chgData name="hui xu" userId="70b675938bab3b5e" providerId="LiveId" clId="{5F5E3E42-610D-4693-88C5-F29B44CC9E44}" dt="2020-02-08T05:36:34.933" v="548" actId="1076"/>
          <ac:picMkLst>
            <pc:docMk/>
            <pc:sldMk cId="2857455887" sldId="313"/>
            <ac:picMk id="4" creationId="{7F56FE19-4A50-4EB9-8332-325FE4343E0D}"/>
          </ac:picMkLst>
        </pc:picChg>
      </pc:sldChg>
      <pc:sldChg chg="addSp add del">
        <pc:chgData name="hui xu" userId="70b675938bab3b5e" providerId="LiveId" clId="{5F5E3E42-610D-4693-88C5-F29B44CC9E44}" dt="2020-02-09T07:28:14.857" v="3758" actId="2696"/>
        <pc:sldMkLst>
          <pc:docMk/>
          <pc:sldMk cId="1833344097" sldId="314"/>
        </pc:sldMkLst>
        <pc:picChg chg="add">
          <ac:chgData name="hui xu" userId="70b675938bab3b5e" providerId="LiveId" clId="{5F5E3E42-610D-4693-88C5-F29B44CC9E44}" dt="2020-02-08T05:39:15.098" v="550"/>
          <ac:picMkLst>
            <pc:docMk/>
            <pc:sldMk cId="1833344097" sldId="314"/>
            <ac:picMk id="2" creationId="{AF617265-F27E-4D53-8A28-221045A155F8}"/>
          </ac:picMkLst>
        </pc:picChg>
      </pc:sldChg>
      <pc:sldChg chg="addSp add del">
        <pc:chgData name="hui xu" userId="70b675938bab3b5e" providerId="LiveId" clId="{5F5E3E42-610D-4693-88C5-F29B44CC9E44}" dt="2020-02-09T07:28:14.857" v="3758" actId="2696"/>
        <pc:sldMkLst>
          <pc:docMk/>
          <pc:sldMk cId="2268231957" sldId="315"/>
        </pc:sldMkLst>
        <pc:picChg chg="add">
          <ac:chgData name="hui xu" userId="70b675938bab3b5e" providerId="LiveId" clId="{5F5E3E42-610D-4693-88C5-F29B44CC9E44}" dt="2020-02-08T05:39:49.353" v="552"/>
          <ac:picMkLst>
            <pc:docMk/>
            <pc:sldMk cId="2268231957" sldId="315"/>
            <ac:picMk id="3" creationId="{F02BB715-0E78-4F94-859F-4DA264D85691}"/>
          </ac:picMkLst>
        </pc:picChg>
      </pc:sldChg>
      <pc:sldChg chg="modSp add">
        <pc:chgData name="hui xu" userId="70b675938bab3b5e" providerId="LiveId" clId="{5F5E3E42-610D-4693-88C5-F29B44CC9E44}" dt="2020-02-09T07:30:02.194" v="3791" actId="20577"/>
        <pc:sldMkLst>
          <pc:docMk/>
          <pc:sldMk cId="4069548683" sldId="316"/>
        </pc:sldMkLst>
        <pc:spChg chg="mod">
          <ac:chgData name="hui xu" userId="70b675938bab3b5e" providerId="LiveId" clId="{5F5E3E42-610D-4693-88C5-F29B44CC9E44}" dt="2020-02-09T07:30:02.194" v="3791" actId="20577"/>
          <ac:spMkLst>
            <pc:docMk/>
            <pc:sldMk cId="4069548683" sldId="316"/>
            <ac:spMk id="2" creationId="{4A59BE08-FEE2-4382-925F-FC4EC044206B}"/>
          </ac:spMkLst>
        </pc:spChg>
        <pc:spChg chg="mod">
          <ac:chgData name="hui xu" userId="70b675938bab3b5e" providerId="LiveId" clId="{5F5E3E42-610D-4693-88C5-F29B44CC9E44}" dt="2020-02-08T05:40:38.975" v="569" actId="15"/>
          <ac:spMkLst>
            <pc:docMk/>
            <pc:sldMk cId="4069548683" sldId="316"/>
            <ac:spMk id="3" creationId="{0B17249B-154F-4485-B830-186ADC5D0197}"/>
          </ac:spMkLst>
        </pc:spChg>
      </pc:sldChg>
      <pc:sldChg chg="modSp add">
        <pc:chgData name="hui xu" userId="70b675938bab3b5e" providerId="LiveId" clId="{5F5E3E42-610D-4693-88C5-F29B44CC9E44}" dt="2020-02-09T07:31:29.734" v="3839" actId="207"/>
        <pc:sldMkLst>
          <pc:docMk/>
          <pc:sldMk cId="4212091756" sldId="317"/>
        </pc:sldMkLst>
        <pc:spChg chg="mod">
          <ac:chgData name="hui xu" userId="70b675938bab3b5e" providerId="LiveId" clId="{5F5E3E42-610D-4693-88C5-F29B44CC9E44}" dt="2020-02-09T07:31:02.756" v="3837" actId="20577"/>
          <ac:spMkLst>
            <pc:docMk/>
            <pc:sldMk cId="4212091756" sldId="317"/>
            <ac:spMk id="2" creationId="{D9D68C8C-A532-4BFA-87F2-8198C9EAE30E}"/>
          </ac:spMkLst>
        </pc:spChg>
        <pc:spChg chg="mod">
          <ac:chgData name="hui xu" userId="70b675938bab3b5e" providerId="LiveId" clId="{5F5E3E42-610D-4693-88C5-F29B44CC9E44}" dt="2020-02-09T07:31:29.734" v="3839" actId="207"/>
          <ac:spMkLst>
            <pc:docMk/>
            <pc:sldMk cId="4212091756" sldId="317"/>
            <ac:spMk id="3" creationId="{BF294717-B1D5-4E3E-88F5-660EEF8B9FDD}"/>
          </ac:spMkLst>
        </pc:spChg>
      </pc:sldChg>
      <pc:sldChg chg="addSp add del">
        <pc:chgData name="hui xu" userId="70b675938bab3b5e" providerId="LiveId" clId="{5F5E3E42-610D-4693-88C5-F29B44CC9E44}" dt="2020-02-09T07:32:02.862" v="3840" actId="47"/>
        <pc:sldMkLst>
          <pc:docMk/>
          <pc:sldMk cId="4068683886" sldId="318"/>
        </pc:sldMkLst>
        <pc:picChg chg="add">
          <ac:chgData name="hui xu" userId="70b675938bab3b5e" providerId="LiveId" clId="{5F5E3E42-610D-4693-88C5-F29B44CC9E44}" dt="2020-02-08T05:41:47.542" v="580"/>
          <ac:picMkLst>
            <pc:docMk/>
            <pc:sldMk cId="4068683886" sldId="318"/>
            <ac:picMk id="3" creationId="{A58E7E18-05B9-44B9-BD9C-926399B8917B}"/>
          </ac:picMkLst>
        </pc:picChg>
      </pc:sldChg>
      <pc:sldChg chg="addSp modSp add">
        <pc:chgData name="hui xu" userId="70b675938bab3b5e" providerId="LiveId" clId="{5F5E3E42-610D-4693-88C5-F29B44CC9E44}" dt="2020-02-09T09:02:21.905" v="3852" actId="207"/>
        <pc:sldMkLst>
          <pc:docMk/>
          <pc:sldMk cId="3260044532" sldId="319"/>
        </pc:sldMkLst>
        <pc:spChg chg="mod">
          <ac:chgData name="hui xu" userId="70b675938bab3b5e" providerId="LiveId" clId="{5F5E3E42-610D-4693-88C5-F29B44CC9E44}" dt="2020-02-08T05:42:03.132" v="582"/>
          <ac:spMkLst>
            <pc:docMk/>
            <pc:sldMk cId="3260044532" sldId="319"/>
            <ac:spMk id="2" creationId="{BCDE0288-4224-4CC6-B54F-911CAC66769E}"/>
          </ac:spMkLst>
        </pc:spChg>
        <pc:spChg chg="add mod">
          <ac:chgData name="hui xu" userId="70b675938bab3b5e" providerId="LiveId" clId="{5F5E3E42-610D-4693-88C5-F29B44CC9E44}" dt="2020-02-09T09:02:21.905" v="3852" actId="207"/>
          <ac:spMkLst>
            <pc:docMk/>
            <pc:sldMk cId="3260044532" sldId="319"/>
            <ac:spMk id="3" creationId="{2832B226-777D-43DA-A448-E183E25A277D}"/>
          </ac:spMkLst>
        </pc:spChg>
      </pc:sldChg>
      <pc:sldChg chg="modSp add">
        <pc:chgData name="hui xu" userId="70b675938bab3b5e" providerId="LiveId" clId="{5F5E3E42-610D-4693-88C5-F29B44CC9E44}" dt="2020-02-09T09:03:50.501" v="3865" actId="20577"/>
        <pc:sldMkLst>
          <pc:docMk/>
          <pc:sldMk cId="460567199" sldId="320"/>
        </pc:sldMkLst>
        <pc:spChg chg="mod">
          <ac:chgData name="hui xu" userId="70b675938bab3b5e" providerId="LiveId" clId="{5F5E3E42-610D-4693-88C5-F29B44CC9E44}" dt="2020-02-09T09:02:50.090" v="3857" actId="20577"/>
          <ac:spMkLst>
            <pc:docMk/>
            <pc:sldMk cId="460567199" sldId="320"/>
            <ac:spMk id="2" creationId="{AB5E6AEC-F55A-477F-B1C6-4F36F702D625}"/>
          </ac:spMkLst>
        </pc:spChg>
        <pc:spChg chg="mod">
          <ac:chgData name="hui xu" userId="70b675938bab3b5e" providerId="LiveId" clId="{5F5E3E42-610D-4693-88C5-F29B44CC9E44}" dt="2020-02-09T09:03:50.501" v="3865" actId="20577"/>
          <ac:spMkLst>
            <pc:docMk/>
            <pc:sldMk cId="460567199" sldId="320"/>
            <ac:spMk id="3" creationId="{B799A4B1-3FA3-43F9-BA65-4FAD4F7B2C0F}"/>
          </ac:spMkLst>
        </pc:spChg>
      </pc:sldChg>
      <pc:sldChg chg="addSp modSp add del">
        <pc:chgData name="hui xu" userId="70b675938bab3b5e" providerId="LiveId" clId="{5F5E3E42-610D-4693-88C5-F29B44CC9E44}" dt="2020-02-09T09:07:15.005" v="3914" actId="2696"/>
        <pc:sldMkLst>
          <pc:docMk/>
          <pc:sldMk cId="3175382726" sldId="321"/>
        </pc:sldMkLst>
        <pc:spChg chg="mod">
          <ac:chgData name="hui xu" userId="70b675938bab3b5e" providerId="LiveId" clId="{5F5E3E42-610D-4693-88C5-F29B44CC9E44}" dt="2020-02-08T05:43:36.576" v="625" actId="20577"/>
          <ac:spMkLst>
            <pc:docMk/>
            <pc:sldMk cId="3175382726" sldId="321"/>
            <ac:spMk id="2" creationId="{7062A9DD-F024-445D-9639-3CB201DA3997}"/>
          </ac:spMkLst>
        </pc:spChg>
        <pc:picChg chg="add mod">
          <ac:chgData name="hui xu" userId="70b675938bab3b5e" providerId="LiveId" clId="{5F5E3E42-610D-4693-88C5-F29B44CC9E44}" dt="2020-02-09T09:04:00.983" v="3868" actId="1076"/>
          <ac:picMkLst>
            <pc:docMk/>
            <pc:sldMk cId="3175382726" sldId="321"/>
            <ac:picMk id="3" creationId="{CA846FAB-8488-47E7-82BC-574F41CF73DE}"/>
          </ac:picMkLst>
        </pc:picChg>
      </pc:sldChg>
      <pc:sldChg chg="addSp modSp add del">
        <pc:chgData name="hui xu" userId="70b675938bab3b5e" providerId="LiveId" clId="{5F5E3E42-610D-4693-88C5-F29B44CC9E44}" dt="2020-02-09T09:07:33.810" v="3915" actId="2696"/>
        <pc:sldMkLst>
          <pc:docMk/>
          <pc:sldMk cId="249217737" sldId="322"/>
        </pc:sldMkLst>
        <pc:spChg chg="mod">
          <ac:chgData name="hui xu" userId="70b675938bab3b5e" providerId="LiveId" clId="{5F5E3E42-610D-4693-88C5-F29B44CC9E44}" dt="2020-02-08T05:44:33.715" v="633" actId="20577"/>
          <ac:spMkLst>
            <pc:docMk/>
            <pc:sldMk cId="249217737" sldId="322"/>
            <ac:spMk id="2" creationId="{AF882D40-C163-4451-943C-294912EC672B}"/>
          </ac:spMkLst>
        </pc:spChg>
        <pc:picChg chg="add mod">
          <ac:chgData name="hui xu" userId="70b675938bab3b5e" providerId="LiveId" clId="{5F5E3E42-610D-4693-88C5-F29B44CC9E44}" dt="2020-02-08T05:44:31.006" v="629" actId="1076"/>
          <ac:picMkLst>
            <pc:docMk/>
            <pc:sldMk cId="249217737" sldId="322"/>
            <ac:picMk id="3" creationId="{642C28E1-C517-449B-8136-95C24786CE8B}"/>
          </ac:picMkLst>
        </pc:picChg>
      </pc:sldChg>
      <pc:sldChg chg="addSp modSp add">
        <pc:chgData name="hui xu" userId="70b675938bab3b5e" providerId="LiveId" clId="{5F5E3E42-610D-4693-88C5-F29B44CC9E44}" dt="2020-02-09T09:17:29.944" v="4013" actId="20577"/>
        <pc:sldMkLst>
          <pc:docMk/>
          <pc:sldMk cId="2034073197" sldId="323"/>
        </pc:sldMkLst>
        <pc:spChg chg="mod">
          <ac:chgData name="hui xu" userId="70b675938bab3b5e" providerId="LiveId" clId="{5F5E3E42-610D-4693-88C5-F29B44CC9E44}" dt="2020-02-09T09:17:29.944" v="4013" actId="20577"/>
          <ac:spMkLst>
            <pc:docMk/>
            <pc:sldMk cId="2034073197" sldId="323"/>
            <ac:spMk id="2" creationId="{B51E4ECD-C143-487E-874C-938FE24947CD}"/>
          </ac:spMkLst>
        </pc:spChg>
        <pc:spChg chg="mod">
          <ac:chgData name="hui xu" userId="70b675938bab3b5e" providerId="LiveId" clId="{5F5E3E42-610D-4693-88C5-F29B44CC9E44}" dt="2020-02-09T09:10:20.366" v="3926" actId="14100"/>
          <ac:spMkLst>
            <pc:docMk/>
            <pc:sldMk cId="2034073197" sldId="323"/>
            <ac:spMk id="3" creationId="{B402FA2D-2B98-459E-BC29-E1FE7053C12D}"/>
          </ac:spMkLst>
        </pc:spChg>
        <pc:spChg chg="add mod">
          <ac:chgData name="hui xu" userId="70b675938bab3b5e" providerId="LiveId" clId="{5F5E3E42-610D-4693-88C5-F29B44CC9E44}" dt="2020-02-09T09:11:42.450" v="3956" actId="1076"/>
          <ac:spMkLst>
            <pc:docMk/>
            <pc:sldMk cId="2034073197" sldId="323"/>
            <ac:spMk id="4" creationId="{C0EB6B1A-121B-4EF0-8A7F-97FEF0663277}"/>
          </ac:spMkLst>
        </pc:spChg>
        <pc:spChg chg="add mod">
          <ac:chgData name="hui xu" userId="70b675938bab3b5e" providerId="LiveId" clId="{5F5E3E42-610D-4693-88C5-F29B44CC9E44}" dt="2020-02-09T09:11:42.450" v="3956" actId="1076"/>
          <ac:spMkLst>
            <pc:docMk/>
            <pc:sldMk cId="2034073197" sldId="323"/>
            <ac:spMk id="6" creationId="{53CAAB3A-F254-4825-B713-E4EC2C87A4ED}"/>
          </ac:spMkLst>
        </pc:spChg>
        <pc:spChg chg="add mod">
          <ac:chgData name="hui xu" userId="70b675938bab3b5e" providerId="LiveId" clId="{5F5E3E42-610D-4693-88C5-F29B44CC9E44}" dt="2020-02-09T09:11:42.450" v="3956" actId="1076"/>
          <ac:spMkLst>
            <pc:docMk/>
            <pc:sldMk cId="2034073197" sldId="323"/>
            <ac:spMk id="9" creationId="{9B804C99-EF31-4FB2-90F4-212610C80B24}"/>
          </ac:spMkLst>
        </pc:spChg>
        <pc:spChg chg="add mod">
          <ac:chgData name="hui xu" userId="70b675938bab3b5e" providerId="LiveId" clId="{5F5E3E42-610D-4693-88C5-F29B44CC9E44}" dt="2020-02-09T09:11:42.450" v="3956" actId="1076"/>
          <ac:spMkLst>
            <pc:docMk/>
            <pc:sldMk cId="2034073197" sldId="323"/>
            <ac:spMk id="14" creationId="{935DE718-F450-477F-BC91-0CAB4878D1B5}"/>
          </ac:spMkLst>
        </pc:spChg>
        <pc:spChg chg="add mod">
          <ac:chgData name="hui xu" userId="70b675938bab3b5e" providerId="LiveId" clId="{5F5E3E42-610D-4693-88C5-F29B44CC9E44}" dt="2020-02-09T09:11:42.450" v="3956" actId="1076"/>
          <ac:spMkLst>
            <pc:docMk/>
            <pc:sldMk cId="2034073197" sldId="323"/>
            <ac:spMk id="24" creationId="{9B438C08-F4FF-4836-9D6E-367D1E4C48E1}"/>
          </ac:spMkLst>
        </pc:spChg>
        <pc:spChg chg="add mod">
          <ac:chgData name="hui xu" userId="70b675938bab3b5e" providerId="LiveId" clId="{5F5E3E42-610D-4693-88C5-F29B44CC9E44}" dt="2020-02-09T09:11:42.450" v="3956" actId="1076"/>
          <ac:spMkLst>
            <pc:docMk/>
            <pc:sldMk cId="2034073197" sldId="323"/>
            <ac:spMk id="26" creationId="{6DFD2F0E-5F8D-42FC-8135-822C37FF8530}"/>
          </ac:spMkLst>
        </pc:spChg>
        <pc:spChg chg="add mod">
          <ac:chgData name="hui xu" userId="70b675938bab3b5e" providerId="LiveId" clId="{5F5E3E42-610D-4693-88C5-F29B44CC9E44}" dt="2020-02-09T09:11:42.450" v="3956" actId="1076"/>
          <ac:spMkLst>
            <pc:docMk/>
            <pc:sldMk cId="2034073197" sldId="323"/>
            <ac:spMk id="28" creationId="{0649F8D2-DE1C-4295-A332-736C02B2D60D}"/>
          </ac:spMkLst>
        </pc:spChg>
        <pc:cxnChg chg="add mod">
          <ac:chgData name="hui xu" userId="70b675938bab3b5e" providerId="LiveId" clId="{5F5E3E42-610D-4693-88C5-F29B44CC9E44}" dt="2020-02-09T09:11:42.450" v="3956" actId="1076"/>
          <ac:cxnSpMkLst>
            <pc:docMk/>
            <pc:sldMk cId="2034073197" sldId="323"/>
            <ac:cxnSpMk id="5" creationId="{0D8AFA26-DE37-4C3D-B66B-889A942D9279}"/>
          </ac:cxnSpMkLst>
        </pc:cxnChg>
        <pc:cxnChg chg="add mod">
          <ac:chgData name="hui xu" userId="70b675938bab3b5e" providerId="LiveId" clId="{5F5E3E42-610D-4693-88C5-F29B44CC9E44}" dt="2020-02-09T09:11:42.450" v="3956" actId="1076"/>
          <ac:cxnSpMkLst>
            <pc:docMk/>
            <pc:sldMk cId="2034073197" sldId="323"/>
            <ac:cxnSpMk id="7" creationId="{7E8EC8F2-1389-4EC2-9422-EC43CAC276C7}"/>
          </ac:cxnSpMkLst>
        </pc:cxnChg>
        <pc:cxnChg chg="add mod">
          <ac:chgData name="hui xu" userId="70b675938bab3b5e" providerId="LiveId" clId="{5F5E3E42-610D-4693-88C5-F29B44CC9E44}" dt="2020-02-09T09:11:42.450" v="3956" actId="1076"/>
          <ac:cxnSpMkLst>
            <pc:docMk/>
            <pc:sldMk cId="2034073197" sldId="323"/>
            <ac:cxnSpMk id="10" creationId="{DACC402D-D642-4150-B73E-0FA2ADA44254}"/>
          </ac:cxnSpMkLst>
        </pc:cxnChg>
        <pc:cxnChg chg="add mod">
          <ac:chgData name="hui xu" userId="70b675938bab3b5e" providerId="LiveId" clId="{5F5E3E42-610D-4693-88C5-F29B44CC9E44}" dt="2020-02-09T09:11:42.450" v="3956" actId="1076"/>
          <ac:cxnSpMkLst>
            <pc:docMk/>
            <pc:sldMk cId="2034073197" sldId="323"/>
            <ac:cxnSpMk id="16" creationId="{39E6AECD-B8F0-4E3E-A757-FB80CBF2176A}"/>
          </ac:cxnSpMkLst>
        </pc:cxnChg>
        <pc:cxnChg chg="add mod">
          <ac:chgData name="hui xu" userId="70b675938bab3b5e" providerId="LiveId" clId="{5F5E3E42-610D-4693-88C5-F29B44CC9E44}" dt="2020-02-09T09:11:42.450" v="3956" actId="1076"/>
          <ac:cxnSpMkLst>
            <pc:docMk/>
            <pc:sldMk cId="2034073197" sldId="323"/>
            <ac:cxnSpMk id="23" creationId="{7B353495-3AF2-44A0-B630-E5D5A9754871}"/>
          </ac:cxnSpMkLst>
        </pc:cxnChg>
        <pc:cxnChg chg="add mod">
          <ac:chgData name="hui xu" userId="70b675938bab3b5e" providerId="LiveId" clId="{5F5E3E42-610D-4693-88C5-F29B44CC9E44}" dt="2020-02-09T09:11:42.450" v="3956" actId="1076"/>
          <ac:cxnSpMkLst>
            <pc:docMk/>
            <pc:sldMk cId="2034073197" sldId="323"/>
            <ac:cxnSpMk id="25" creationId="{53B9AE78-11F5-41CB-AEC9-A85A68FB3053}"/>
          </ac:cxnSpMkLst>
        </pc:cxnChg>
        <pc:cxnChg chg="add mod">
          <ac:chgData name="hui xu" userId="70b675938bab3b5e" providerId="LiveId" clId="{5F5E3E42-610D-4693-88C5-F29B44CC9E44}" dt="2020-02-09T09:11:42.450" v="3956" actId="1076"/>
          <ac:cxnSpMkLst>
            <pc:docMk/>
            <pc:sldMk cId="2034073197" sldId="323"/>
            <ac:cxnSpMk id="27" creationId="{B544239B-5E16-4C03-9680-AE1DB9280CAB}"/>
          </ac:cxnSpMkLst>
        </pc:cxnChg>
        <pc:cxnChg chg="add mod">
          <ac:chgData name="hui xu" userId="70b675938bab3b5e" providerId="LiveId" clId="{5F5E3E42-610D-4693-88C5-F29B44CC9E44}" dt="2020-02-09T09:11:42.450" v="3956" actId="1076"/>
          <ac:cxnSpMkLst>
            <pc:docMk/>
            <pc:sldMk cId="2034073197" sldId="323"/>
            <ac:cxnSpMk id="29" creationId="{73A1DA38-BBE4-4FE9-937E-ECCA473BFD81}"/>
          </ac:cxnSpMkLst>
        </pc:cxnChg>
      </pc:sldChg>
      <pc:sldChg chg="modSp add">
        <pc:chgData name="hui xu" userId="70b675938bab3b5e" providerId="LiveId" clId="{5F5E3E42-610D-4693-88C5-F29B44CC9E44}" dt="2020-02-09T09:15:12.098" v="3976" actId="21"/>
        <pc:sldMkLst>
          <pc:docMk/>
          <pc:sldMk cId="1076604443" sldId="324"/>
        </pc:sldMkLst>
        <pc:spChg chg="mod">
          <ac:chgData name="hui xu" userId="70b675938bab3b5e" providerId="LiveId" clId="{5F5E3E42-610D-4693-88C5-F29B44CC9E44}" dt="2020-02-08T05:46:01.359" v="681"/>
          <ac:spMkLst>
            <pc:docMk/>
            <pc:sldMk cId="1076604443" sldId="324"/>
            <ac:spMk id="2" creationId="{78BE92CA-CBD0-4D27-9352-3FBAB5E5C955}"/>
          </ac:spMkLst>
        </pc:spChg>
        <pc:spChg chg="mod">
          <ac:chgData name="hui xu" userId="70b675938bab3b5e" providerId="LiveId" clId="{5F5E3E42-610D-4693-88C5-F29B44CC9E44}" dt="2020-02-09T09:15:12.098" v="3976" actId="21"/>
          <ac:spMkLst>
            <pc:docMk/>
            <pc:sldMk cId="1076604443" sldId="324"/>
            <ac:spMk id="3" creationId="{18E286E0-6443-46F9-B66E-81E962D8922F}"/>
          </ac:spMkLst>
        </pc:spChg>
      </pc:sldChg>
      <pc:sldChg chg="addSp modSp add del">
        <pc:chgData name="hui xu" userId="70b675938bab3b5e" providerId="LiveId" clId="{5F5E3E42-610D-4693-88C5-F29B44CC9E44}" dt="2020-02-09T09:12:36.994" v="3971" actId="2696"/>
        <pc:sldMkLst>
          <pc:docMk/>
          <pc:sldMk cId="1376815875" sldId="325"/>
        </pc:sldMkLst>
        <pc:spChg chg="mod">
          <ac:chgData name="hui xu" userId="70b675938bab3b5e" providerId="LiveId" clId="{5F5E3E42-610D-4693-88C5-F29B44CC9E44}" dt="2020-02-08T05:46:49.356" v="699"/>
          <ac:spMkLst>
            <pc:docMk/>
            <pc:sldMk cId="1376815875" sldId="325"/>
            <ac:spMk id="2" creationId="{001494D8-BFDC-40CC-BA72-7473A21E9AD0}"/>
          </ac:spMkLst>
        </pc:spChg>
        <pc:picChg chg="add mod">
          <ac:chgData name="hui xu" userId="70b675938bab3b5e" providerId="LiveId" clId="{5F5E3E42-610D-4693-88C5-F29B44CC9E44}" dt="2020-02-08T05:47:04.067" v="702" actId="1076"/>
          <ac:picMkLst>
            <pc:docMk/>
            <pc:sldMk cId="1376815875" sldId="325"/>
            <ac:picMk id="3" creationId="{502B8ECE-7727-46EB-A24B-6D36928DCADB}"/>
          </ac:picMkLst>
        </pc:picChg>
      </pc:sldChg>
      <pc:sldChg chg="addSp modSp add del">
        <pc:chgData name="hui xu" userId="70b675938bab3b5e" providerId="LiveId" clId="{5F5E3E42-610D-4693-88C5-F29B44CC9E44}" dt="2020-02-09T09:13:00.594" v="3972" actId="2696"/>
        <pc:sldMkLst>
          <pc:docMk/>
          <pc:sldMk cId="2612552579" sldId="326"/>
        </pc:sldMkLst>
        <pc:picChg chg="add mod">
          <ac:chgData name="hui xu" userId="70b675938bab3b5e" providerId="LiveId" clId="{5F5E3E42-610D-4693-88C5-F29B44CC9E44}" dt="2020-02-08T05:47:26.225" v="706" actId="1076"/>
          <ac:picMkLst>
            <pc:docMk/>
            <pc:sldMk cId="2612552579" sldId="326"/>
            <ac:picMk id="3" creationId="{282E0CBA-37CC-4C2A-8064-985F5BD893C0}"/>
          </ac:picMkLst>
        </pc:picChg>
      </pc:sldChg>
      <pc:sldChg chg="addSp modSp add del">
        <pc:chgData name="hui xu" userId="70b675938bab3b5e" providerId="LiveId" clId="{5F5E3E42-610D-4693-88C5-F29B44CC9E44}" dt="2020-02-09T09:13:32.303" v="3975" actId="47"/>
        <pc:sldMkLst>
          <pc:docMk/>
          <pc:sldMk cId="359177125" sldId="327"/>
        </pc:sldMkLst>
        <pc:spChg chg="mod">
          <ac:chgData name="hui xu" userId="70b675938bab3b5e" providerId="LiveId" clId="{5F5E3E42-610D-4693-88C5-F29B44CC9E44}" dt="2020-02-08T05:48:09.371" v="724" actId="20577"/>
          <ac:spMkLst>
            <pc:docMk/>
            <pc:sldMk cId="359177125" sldId="327"/>
            <ac:spMk id="2" creationId="{55F68020-EF0F-4347-8F99-333F4470D0AB}"/>
          </ac:spMkLst>
        </pc:spChg>
        <pc:picChg chg="add mod">
          <ac:chgData name="hui xu" userId="70b675938bab3b5e" providerId="LiveId" clId="{5F5E3E42-610D-4693-88C5-F29B44CC9E44}" dt="2020-02-08T05:48:01.983" v="710" actId="1076"/>
          <ac:picMkLst>
            <pc:docMk/>
            <pc:sldMk cId="359177125" sldId="327"/>
            <ac:picMk id="3" creationId="{89FF40FB-4725-4BF8-8305-F8F1CC724F61}"/>
          </ac:picMkLst>
        </pc:picChg>
      </pc:sldChg>
      <pc:sldChg chg="modSp add">
        <pc:chgData name="hui xu" userId="70b675938bab3b5e" providerId="LiveId" clId="{5F5E3E42-610D-4693-88C5-F29B44CC9E44}" dt="2020-02-09T10:00:54.725" v="4636" actId="20577"/>
        <pc:sldMkLst>
          <pc:docMk/>
          <pc:sldMk cId="2405884230" sldId="328"/>
        </pc:sldMkLst>
        <pc:spChg chg="mod">
          <ac:chgData name="hui xu" userId="70b675938bab3b5e" providerId="LiveId" clId="{5F5E3E42-610D-4693-88C5-F29B44CC9E44}" dt="2020-02-09T10:00:54.725" v="4636" actId="20577"/>
          <ac:spMkLst>
            <pc:docMk/>
            <pc:sldMk cId="2405884230" sldId="328"/>
            <ac:spMk id="2" creationId="{F41895F3-3E61-4653-9EDD-21FF1F14F8B8}"/>
          </ac:spMkLst>
        </pc:spChg>
        <pc:spChg chg="mod">
          <ac:chgData name="hui xu" userId="70b675938bab3b5e" providerId="LiveId" clId="{5F5E3E42-610D-4693-88C5-F29B44CC9E44}" dt="2020-02-09T09:18:33.912" v="4022" actId="21"/>
          <ac:spMkLst>
            <pc:docMk/>
            <pc:sldMk cId="2405884230" sldId="328"/>
            <ac:spMk id="3" creationId="{D1DA2925-1BC0-4641-AA4A-24451EAE2E6C}"/>
          </ac:spMkLst>
        </pc:spChg>
      </pc:sldChg>
      <pc:sldChg chg="addSp delSp modSp add">
        <pc:chgData name="hui xu" userId="70b675938bab3b5e" providerId="LiveId" clId="{5F5E3E42-610D-4693-88C5-F29B44CC9E44}" dt="2020-02-09T09:23:00.137" v="4075" actId="207"/>
        <pc:sldMkLst>
          <pc:docMk/>
          <pc:sldMk cId="2647325986" sldId="329"/>
        </pc:sldMkLst>
        <pc:spChg chg="mod">
          <ac:chgData name="hui xu" userId="70b675938bab3b5e" providerId="LiveId" clId="{5F5E3E42-610D-4693-88C5-F29B44CC9E44}" dt="2020-02-09T09:21:05.121" v="4032" actId="20577"/>
          <ac:spMkLst>
            <pc:docMk/>
            <pc:sldMk cId="2647325986" sldId="329"/>
            <ac:spMk id="2" creationId="{F04FED7A-1204-4503-9A17-CA586615C4FE}"/>
          </ac:spMkLst>
        </pc:spChg>
        <pc:spChg chg="mod">
          <ac:chgData name="hui xu" userId="70b675938bab3b5e" providerId="LiveId" clId="{5F5E3E42-610D-4693-88C5-F29B44CC9E44}" dt="2020-02-09T09:22:49.332" v="4074" actId="207"/>
          <ac:spMkLst>
            <pc:docMk/>
            <pc:sldMk cId="2647325986" sldId="329"/>
            <ac:spMk id="3" creationId="{9ED6DDC9-ED85-473F-8207-9BE60FC293A8}"/>
          </ac:spMkLst>
        </pc:spChg>
        <pc:spChg chg="add del mod">
          <ac:chgData name="hui xu" userId="70b675938bab3b5e" providerId="LiveId" clId="{5F5E3E42-610D-4693-88C5-F29B44CC9E44}" dt="2020-02-09T09:21:23.999" v="4039"/>
          <ac:spMkLst>
            <pc:docMk/>
            <pc:sldMk cId="2647325986" sldId="329"/>
            <ac:spMk id="4" creationId="{947F8378-BACE-4C6A-8741-AE91D4F7F197}"/>
          </ac:spMkLst>
        </pc:spChg>
        <pc:spChg chg="add mod">
          <ac:chgData name="hui xu" userId="70b675938bab3b5e" providerId="LiveId" clId="{5F5E3E42-610D-4693-88C5-F29B44CC9E44}" dt="2020-02-09T09:23:00.137" v="4075" actId="207"/>
          <ac:spMkLst>
            <pc:docMk/>
            <pc:sldMk cId="2647325986" sldId="329"/>
            <ac:spMk id="5" creationId="{C8D9A5B2-ACFA-449F-8B35-8E05C4FB85A4}"/>
          </ac:spMkLst>
        </pc:spChg>
      </pc:sldChg>
      <pc:sldChg chg="modSp add">
        <pc:chgData name="hui xu" userId="70b675938bab3b5e" providerId="LiveId" clId="{5F5E3E42-610D-4693-88C5-F29B44CC9E44}" dt="2020-02-09T09:26:01.031" v="4131" actId="20577"/>
        <pc:sldMkLst>
          <pc:docMk/>
          <pc:sldMk cId="3836187836" sldId="330"/>
        </pc:sldMkLst>
        <pc:spChg chg="mod">
          <ac:chgData name="hui xu" userId="70b675938bab3b5e" providerId="LiveId" clId="{5F5E3E42-610D-4693-88C5-F29B44CC9E44}" dt="2020-02-08T05:52:00.052" v="741"/>
          <ac:spMkLst>
            <pc:docMk/>
            <pc:sldMk cId="3836187836" sldId="330"/>
            <ac:spMk id="2" creationId="{4A745E22-4949-41C1-9E3D-9E218B4F1415}"/>
          </ac:spMkLst>
        </pc:spChg>
        <pc:spChg chg="mod">
          <ac:chgData name="hui xu" userId="70b675938bab3b5e" providerId="LiveId" clId="{5F5E3E42-610D-4693-88C5-F29B44CC9E44}" dt="2020-02-09T09:26:01.031" v="4131" actId="20577"/>
          <ac:spMkLst>
            <pc:docMk/>
            <pc:sldMk cId="3836187836" sldId="330"/>
            <ac:spMk id="3" creationId="{1D0CA344-865A-46FB-A92C-D5486F81F25B}"/>
          </ac:spMkLst>
        </pc:spChg>
      </pc:sldChg>
      <pc:sldChg chg="addSp modSp add del">
        <pc:chgData name="hui xu" userId="70b675938bab3b5e" providerId="LiveId" clId="{5F5E3E42-610D-4693-88C5-F29B44CC9E44}" dt="2020-02-09T09:26:31.339" v="4132" actId="47"/>
        <pc:sldMkLst>
          <pc:docMk/>
          <pc:sldMk cId="1392267971" sldId="331"/>
        </pc:sldMkLst>
        <pc:spChg chg="mod">
          <ac:chgData name="hui xu" userId="70b675938bab3b5e" providerId="LiveId" clId="{5F5E3E42-610D-4693-88C5-F29B44CC9E44}" dt="2020-02-08T06:45:24.974" v="770"/>
          <ac:spMkLst>
            <pc:docMk/>
            <pc:sldMk cId="1392267971" sldId="331"/>
            <ac:spMk id="2" creationId="{A06B3019-5B9C-4F39-8713-03F0264B327A}"/>
          </ac:spMkLst>
        </pc:spChg>
        <pc:spChg chg="add mod">
          <ac:chgData name="hui xu" userId="70b675938bab3b5e" providerId="LiveId" clId="{5F5E3E42-610D-4693-88C5-F29B44CC9E44}" dt="2020-02-08T06:46:24.139" v="827" actId="5793"/>
          <ac:spMkLst>
            <pc:docMk/>
            <pc:sldMk cId="1392267971" sldId="331"/>
            <ac:spMk id="3" creationId="{F428F41F-7812-40F0-9727-76E6BA3445CC}"/>
          </ac:spMkLst>
        </pc:spChg>
      </pc:sldChg>
      <pc:sldChg chg="modSp add">
        <pc:chgData name="hui xu" userId="70b675938bab3b5e" providerId="LiveId" clId="{5F5E3E42-610D-4693-88C5-F29B44CC9E44}" dt="2020-02-09T09:29:01.927" v="4245" actId="20577"/>
        <pc:sldMkLst>
          <pc:docMk/>
          <pc:sldMk cId="1228550285" sldId="332"/>
        </pc:sldMkLst>
        <pc:spChg chg="mod">
          <ac:chgData name="hui xu" userId="70b675938bab3b5e" providerId="LiveId" clId="{5F5E3E42-610D-4693-88C5-F29B44CC9E44}" dt="2020-02-09T09:28:42.562" v="4230" actId="20577"/>
          <ac:spMkLst>
            <pc:docMk/>
            <pc:sldMk cId="1228550285" sldId="332"/>
            <ac:spMk id="2" creationId="{3BE94D0F-D934-4A28-9559-613204354ABB}"/>
          </ac:spMkLst>
        </pc:spChg>
        <pc:spChg chg="mod">
          <ac:chgData name="hui xu" userId="70b675938bab3b5e" providerId="LiveId" clId="{5F5E3E42-610D-4693-88C5-F29B44CC9E44}" dt="2020-02-09T09:29:01.927" v="4245" actId="20577"/>
          <ac:spMkLst>
            <pc:docMk/>
            <pc:sldMk cId="1228550285" sldId="332"/>
            <ac:spMk id="3" creationId="{7722BB60-7B29-4BA7-9513-63C809C067FB}"/>
          </ac:spMkLst>
        </pc:spChg>
      </pc:sldChg>
      <pc:sldChg chg="modSp add">
        <pc:chgData name="hui xu" userId="70b675938bab3b5e" providerId="LiveId" clId="{5F5E3E42-610D-4693-88C5-F29B44CC9E44}" dt="2020-02-09T09:28:23.042" v="4193" actId="20577"/>
        <pc:sldMkLst>
          <pc:docMk/>
          <pc:sldMk cId="1496075499" sldId="333"/>
        </pc:sldMkLst>
        <pc:spChg chg="mod">
          <ac:chgData name="hui xu" userId="70b675938bab3b5e" providerId="LiveId" clId="{5F5E3E42-610D-4693-88C5-F29B44CC9E44}" dt="2020-02-09T09:28:23.042" v="4193" actId="20577"/>
          <ac:spMkLst>
            <pc:docMk/>
            <pc:sldMk cId="1496075499" sldId="333"/>
            <ac:spMk id="2" creationId="{3BE94D0F-D934-4A28-9559-613204354ABB}"/>
          </ac:spMkLst>
        </pc:spChg>
        <pc:spChg chg="mod">
          <ac:chgData name="hui xu" userId="70b675938bab3b5e" providerId="LiveId" clId="{5F5E3E42-610D-4693-88C5-F29B44CC9E44}" dt="2020-02-09T09:27:37.998" v="4155" actId="5793"/>
          <ac:spMkLst>
            <pc:docMk/>
            <pc:sldMk cId="1496075499" sldId="333"/>
            <ac:spMk id="3" creationId="{7722BB60-7B29-4BA7-9513-63C809C067FB}"/>
          </ac:spMkLst>
        </pc:spChg>
      </pc:sldChg>
      <pc:sldChg chg="addSp delSp modSp add">
        <pc:chgData name="hui xu" userId="70b675938bab3b5e" providerId="LiveId" clId="{5F5E3E42-610D-4693-88C5-F29B44CC9E44}" dt="2020-02-09T09:41:08.428" v="4528" actId="20577"/>
        <pc:sldMkLst>
          <pc:docMk/>
          <pc:sldMk cId="3423658037" sldId="334"/>
        </pc:sldMkLst>
        <pc:spChg chg="mod">
          <ac:chgData name="hui xu" userId="70b675938bab3b5e" providerId="LiveId" clId="{5F5E3E42-610D-4693-88C5-F29B44CC9E44}" dt="2020-02-08T06:47:37.967" v="845" actId="20577"/>
          <ac:spMkLst>
            <pc:docMk/>
            <pc:sldMk cId="3423658037" sldId="334"/>
            <ac:spMk id="2" creationId="{F84C71CD-9F94-47CF-A7BF-B0E007D84F79}"/>
          </ac:spMkLst>
        </pc:spChg>
        <pc:spChg chg="add mod">
          <ac:chgData name="hui xu" userId="70b675938bab3b5e" providerId="LiveId" clId="{5F5E3E42-610D-4693-88C5-F29B44CC9E44}" dt="2020-02-09T09:32:43.035" v="4356" actId="1076"/>
          <ac:spMkLst>
            <pc:docMk/>
            <pc:sldMk cId="3423658037" sldId="334"/>
            <ac:spMk id="4" creationId="{E2656978-B697-4F13-88E2-C44656116AAD}"/>
          </ac:spMkLst>
        </pc:spChg>
        <pc:spChg chg="add mod">
          <ac:chgData name="hui xu" userId="70b675938bab3b5e" providerId="LiveId" clId="{5F5E3E42-610D-4693-88C5-F29B44CC9E44}" dt="2020-02-09T09:32:41.317" v="4355" actId="14100"/>
          <ac:spMkLst>
            <pc:docMk/>
            <pc:sldMk cId="3423658037" sldId="334"/>
            <ac:spMk id="5" creationId="{B2862652-A222-4D15-8FB7-383BCE70BCC8}"/>
          </ac:spMkLst>
        </pc:spChg>
        <pc:spChg chg="add mod">
          <ac:chgData name="hui xu" userId="70b675938bab3b5e" providerId="LiveId" clId="{5F5E3E42-610D-4693-88C5-F29B44CC9E44}" dt="2020-02-09T09:39:09.519" v="4467" actId="14100"/>
          <ac:spMkLst>
            <pc:docMk/>
            <pc:sldMk cId="3423658037" sldId="334"/>
            <ac:spMk id="6" creationId="{3DB460D1-9814-4B33-90AD-4EEF40C94E7D}"/>
          </ac:spMkLst>
        </pc:spChg>
        <pc:spChg chg="add mod">
          <ac:chgData name="hui xu" userId="70b675938bab3b5e" providerId="LiveId" clId="{5F5E3E42-610D-4693-88C5-F29B44CC9E44}" dt="2020-02-09T09:38:15.741" v="4444" actId="1076"/>
          <ac:spMkLst>
            <pc:docMk/>
            <pc:sldMk cId="3423658037" sldId="334"/>
            <ac:spMk id="8" creationId="{5C64F015-472D-48EC-B180-4B4598E5A738}"/>
          </ac:spMkLst>
        </pc:spChg>
        <pc:spChg chg="add mod">
          <ac:chgData name="hui xu" userId="70b675938bab3b5e" providerId="LiveId" clId="{5F5E3E42-610D-4693-88C5-F29B44CC9E44}" dt="2020-02-09T09:38:15.741" v="4444" actId="1076"/>
          <ac:spMkLst>
            <pc:docMk/>
            <pc:sldMk cId="3423658037" sldId="334"/>
            <ac:spMk id="10" creationId="{E24C12E1-BDEC-4702-8386-7706F1313E82}"/>
          </ac:spMkLst>
        </pc:spChg>
        <pc:spChg chg="add del mod">
          <ac:chgData name="hui xu" userId="70b675938bab3b5e" providerId="LiveId" clId="{5F5E3E42-610D-4693-88C5-F29B44CC9E44}" dt="2020-02-09T09:34:33.606" v="4384" actId="21"/>
          <ac:spMkLst>
            <pc:docMk/>
            <pc:sldMk cId="3423658037" sldId="334"/>
            <ac:spMk id="12" creationId="{3D0D959C-B8F6-4F90-8671-C462F3F3ECE0}"/>
          </ac:spMkLst>
        </pc:spChg>
        <pc:spChg chg="add del mod">
          <ac:chgData name="hui xu" userId="70b675938bab3b5e" providerId="LiveId" clId="{5F5E3E42-610D-4693-88C5-F29B44CC9E44}" dt="2020-02-09T09:34:33.606" v="4384" actId="21"/>
          <ac:spMkLst>
            <pc:docMk/>
            <pc:sldMk cId="3423658037" sldId="334"/>
            <ac:spMk id="15" creationId="{85A1ADCD-FA3F-4CF3-B6EA-1753F4D2F6A4}"/>
          </ac:spMkLst>
        </pc:spChg>
        <pc:spChg chg="add del mod">
          <ac:chgData name="hui xu" userId="70b675938bab3b5e" providerId="LiveId" clId="{5F5E3E42-610D-4693-88C5-F29B44CC9E44}" dt="2020-02-09T09:34:33.606" v="4384" actId="21"/>
          <ac:spMkLst>
            <pc:docMk/>
            <pc:sldMk cId="3423658037" sldId="334"/>
            <ac:spMk id="17" creationId="{6AB2BC60-2A4F-410E-993D-CE39C0D5F24F}"/>
          </ac:spMkLst>
        </pc:spChg>
        <pc:spChg chg="add mod">
          <ac:chgData name="hui xu" userId="70b675938bab3b5e" providerId="LiveId" clId="{5F5E3E42-610D-4693-88C5-F29B44CC9E44}" dt="2020-02-09T09:38:15.741" v="4444" actId="1076"/>
          <ac:spMkLst>
            <pc:docMk/>
            <pc:sldMk cId="3423658037" sldId="334"/>
            <ac:spMk id="19" creationId="{95154E1C-3427-4FF6-BEDC-494BEFD76165}"/>
          </ac:spMkLst>
        </pc:spChg>
        <pc:spChg chg="add mod">
          <ac:chgData name="hui xu" userId="70b675938bab3b5e" providerId="LiveId" clId="{5F5E3E42-610D-4693-88C5-F29B44CC9E44}" dt="2020-02-09T09:38:55.351" v="4464" actId="20577"/>
          <ac:spMkLst>
            <pc:docMk/>
            <pc:sldMk cId="3423658037" sldId="334"/>
            <ac:spMk id="60" creationId="{0691E371-7223-4254-AED4-B0567A6F2BC2}"/>
          </ac:spMkLst>
        </pc:spChg>
        <pc:spChg chg="add mod">
          <ac:chgData name="hui xu" userId="70b675938bab3b5e" providerId="LiveId" clId="{5F5E3E42-610D-4693-88C5-F29B44CC9E44}" dt="2020-02-09T09:39:43.525" v="4494" actId="1076"/>
          <ac:spMkLst>
            <pc:docMk/>
            <pc:sldMk cId="3423658037" sldId="334"/>
            <ac:spMk id="68" creationId="{73DF385F-CFEF-49C2-BA34-CFA565B2E971}"/>
          </ac:spMkLst>
        </pc:spChg>
        <pc:spChg chg="add mod">
          <ac:chgData name="hui xu" userId="70b675938bab3b5e" providerId="LiveId" clId="{5F5E3E42-610D-4693-88C5-F29B44CC9E44}" dt="2020-02-09T09:40:25.725" v="4517" actId="1036"/>
          <ac:spMkLst>
            <pc:docMk/>
            <pc:sldMk cId="3423658037" sldId="334"/>
            <ac:spMk id="71" creationId="{87CD5776-47DB-4135-B6EE-83323B92BF27}"/>
          </ac:spMkLst>
        </pc:spChg>
        <pc:spChg chg="add mod">
          <ac:chgData name="hui xu" userId="70b675938bab3b5e" providerId="LiveId" clId="{5F5E3E42-610D-4693-88C5-F29B44CC9E44}" dt="2020-02-09T09:40:06.289" v="4509" actId="20577"/>
          <ac:spMkLst>
            <pc:docMk/>
            <pc:sldMk cId="3423658037" sldId="334"/>
            <ac:spMk id="72" creationId="{74593E66-B159-4F6D-AFFA-5968CC0EB588}"/>
          </ac:spMkLst>
        </pc:spChg>
        <pc:spChg chg="add del mod">
          <ac:chgData name="hui xu" userId="70b675938bab3b5e" providerId="LiveId" clId="{5F5E3E42-610D-4693-88C5-F29B44CC9E44}" dt="2020-02-09T09:40:37.239" v="4520" actId="21"/>
          <ac:spMkLst>
            <pc:docMk/>
            <pc:sldMk cId="3423658037" sldId="334"/>
            <ac:spMk id="73" creationId="{C3927AC5-DF40-4D3C-AC52-98FA437C1453}"/>
          </ac:spMkLst>
        </pc:spChg>
        <pc:spChg chg="add del mod">
          <ac:chgData name="hui xu" userId="70b675938bab3b5e" providerId="LiveId" clId="{5F5E3E42-610D-4693-88C5-F29B44CC9E44}" dt="2020-02-09T09:40:37.239" v="4520" actId="21"/>
          <ac:spMkLst>
            <pc:docMk/>
            <pc:sldMk cId="3423658037" sldId="334"/>
            <ac:spMk id="74" creationId="{79C1315A-6581-4743-83E3-FA274FC24F75}"/>
          </ac:spMkLst>
        </pc:spChg>
        <pc:spChg chg="add mod">
          <ac:chgData name="hui xu" userId="70b675938bab3b5e" providerId="LiveId" clId="{5F5E3E42-610D-4693-88C5-F29B44CC9E44}" dt="2020-02-09T09:40:42.635" v="4521" actId="1076"/>
          <ac:spMkLst>
            <pc:docMk/>
            <pc:sldMk cId="3423658037" sldId="334"/>
            <ac:spMk id="75" creationId="{C2AF9CC5-9BA0-4256-BD4F-DD6641DB4AD0}"/>
          </ac:spMkLst>
        </pc:spChg>
        <pc:spChg chg="add mod">
          <ac:chgData name="hui xu" userId="70b675938bab3b5e" providerId="LiveId" clId="{5F5E3E42-610D-4693-88C5-F29B44CC9E44}" dt="2020-02-09T09:40:55.181" v="4525" actId="20577"/>
          <ac:spMkLst>
            <pc:docMk/>
            <pc:sldMk cId="3423658037" sldId="334"/>
            <ac:spMk id="76" creationId="{63C7E0E6-9521-4387-82A6-966C3F223DE5}"/>
          </ac:spMkLst>
        </pc:spChg>
        <pc:spChg chg="add mod">
          <ac:chgData name="hui xu" userId="70b675938bab3b5e" providerId="LiveId" clId="{5F5E3E42-610D-4693-88C5-F29B44CC9E44}" dt="2020-02-09T09:41:08.428" v="4528" actId="20577"/>
          <ac:spMkLst>
            <pc:docMk/>
            <pc:sldMk cId="3423658037" sldId="334"/>
            <ac:spMk id="77" creationId="{A1C6CDF6-BE4A-4953-9BAC-972458B68CBC}"/>
          </ac:spMkLst>
        </pc:spChg>
        <pc:picChg chg="add del mod">
          <ac:chgData name="hui xu" userId="70b675938bab3b5e" providerId="LiveId" clId="{5F5E3E42-610D-4693-88C5-F29B44CC9E44}" dt="2020-02-09T09:32:05.934" v="4343" actId="21"/>
          <ac:picMkLst>
            <pc:docMk/>
            <pc:sldMk cId="3423658037" sldId="334"/>
            <ac:picMk id="3" creationId="{5C1545FB-2D2F-4307-8D78-576D69F5E46D}"/>
          </ac:picMkLst>
        </pc:picChg>
        <pc:cxnChg chg="add mod">
          <ac:chgData name="hui xu" userId="70b675938bab3b5e" providerId="LiveId" clId="{5F5E3E42-610D-4693-88C5-F29B44CC9E44}" dt="2020-02-09T09:38:15.741" v="4444" actId="1076"/>
          <ac:cxnSpMkLst>
            <pc:docMk/>
            <pc:sldMk cId="3423658037" sldId="334"/>
            <ac:cxnSpMk id="7" creationId="{30DCFB64-951F-4CB9-8139-49197BB12258}"/>
          </ac:cxnSpMkLst>
        </pc:cxnChg>
        <pc:cxnChg chg="add mod">
          <ac:chgData name="hui xu" userId="70b675938bab3b5e" providerId="LiveId" clId="{5F5E3E42-610D-4693-88C5-F29B44CC9E44}" dt="2020-02-09T09:38:15.741" v="4444" actId="1076"/>
          <ac:cxnSpMkLst>
            <pc:docMk/>
            <pc:sldMk cId="3423658037" sldId="334"/>
            <ac:cxnSpMk id="9" creationId="{02B15864-E2CD-4D68-9A32-1CEA9BB44ECE}"/>
          </ac:cxnSpMkLst>
        </pc:cxnChg>
        <pc:cxnChg chg="add mod">
          <ac:chgData name="hui xu" userId="70b675938bab3b5e" providerId="LiveId" clId="{5F5E3E42-610D-4693-88C5-F29B44CC9E44}" dt="2020-02-09T09:38:15.741" v="4444" actId="1076"/>
          <ac:cxnSpMkLst>
            <pc:docMk/>
            <pc:sldMk cId="3423658037" sldId="334"/>
            <ac:cxnSpMk id="11" creationId="{A0AC4540-2A2E-4B92-B4D6-AD2CE4F47A91}"/>
          </ac:cxnSpMkLst>
        </pc:cxnChg>
        <pc:cxnChg chg="add mod">
          <ac:chgData name="hui xu" userId="70b675938bab3b5e" providerId="LiveId" clId="{5F5E3E42-610D-4693-88C5-F29B44CC9E44}" dt="2020-02-09T09:38:15.741" v="4444" actId="1076"/>
          <ac:cxnSpMkLst>
            <pc:docMk/>
            <pc:sldMk cId="3423658037" sldId="334"/>
            <ac:cxnSpMk id="13" creationId="{F49A0130-4368-4D69-8089-FE1C9BFDC885}"/>
          </ac:cxnSpMkLst>
        </pc:cxnChg>
        <pc:cxnChg chg="add del mod">
          <ac:chgData name="hui xu" userId="70b675938bab3b5e" providerId="LiveId" clId="{5F5E3E42-610D-4693-88C5-F29B44CC9E44}" dt="2020-02-09T09:34:33.606" v="4384" actId="21"/>
          <ac:cxnSpMkLst>
            <pc:docMk/>
            <pc:sldMk cId="3423658037" sldId="334"/>
            <ac:cxnSpMk id="14" creationId="{3654AC96-CF7F-4C6B-9946-E3FB5DADE1DD}"/>
          </ac:cxnSpMkLst>
        </pc:cxnChg>
        <pc:cxnChg chg="add del mod">
          <ac:chgData name="hui xu" userId="70b675938bab3b5e" providerId="LiveId" clId="{5F5E3E42-610D-4693-88C5-F29B44CC9E44}" dt="2020-02-09T09:34:33.606" v="4384" actId="21"/>
          <ac:cxnSpMkLst>
            <pc:docMk/>
            <pc:sldMk cId="3423658037" sldId="334"/>
            <ac:cxnSpMk id="16" creationId="{4B0A24FC-373F-413B-913F-2BBD8E10AECE}"/>
          </ac:cxnSpMkLst>
        </pc:cxnChg>
        <pc:cxnChg chg="add del mod">
          <ac:chgData name="hui xu" userId="70b675938bab3b5e" providerId="LiveId" clId="{5F5E3E42-610D-4693-88C5-F29B44CC9E44}" dt="2020-02-09T09:34:33.606" v="4384" actId="21"/>
          <ac:cxnSpMkLst>
            <pc:docMk/>
            <pc:sldMk cId="3423658037" sldId="334"/>
            <ac:cxnSpMk id="18" creationId="{05F31464-5E18-43B1-87BF-4F98B0D520D6}"/>
          </ac:cxnSpMkLst>
        </pc:cxnChg>
        <pc:cxnChg chg="add del mod">
          <ac:chgData name="hui xu" userId="70b675938bab3b5e" providerId="LiveId" clId="{5F5E3E42-610D-4693-88C5-F29B44CC9E44}" dt="2020-02-09T09:34:33.606" v="4384" actId="21"/>
          <ac:cxnSpMkLst>
            <pc:docMk/>
            <pc:sldMk cId="3423658037" sldId="334"/>
            <ac:cxnSpMk id="20" creationId="{8B7FF68F-918C-4BF6-8B77-C8887DE58639}"/>
          </ac:cxnSpMkLst>
        </pc:cxnChg>
        <pc:cxnChg chg="add mod">
          <ac:chgData name="hui xu" userId="70b675938bab3b5e" providerId="LiveId" clId="{5F5E3E42-610D-4693-88C5-F29B44CC9E44}" dt="2020-02-09T09:38:15.741" v="4444" actId="1076"/>
          <ac:cxnSpMkLst>
            <pc:docMk/>
            <pc:sldMk cId="3423658037" sldId="334"/>
            <ac:cxnSpMk id="63" creationId="{D754A3D2-909C-48B7-8BC2-2F87DBD54D3D}"/>
          </ac:cxnSpMkLst>
        </pc:cxnChg>
      </pc:sldChg>
      <pc:sldChg chg="addSp add del">
        <pc:chgData name="hui xu" userId="70b675938bab3b5e" providerId="LiveId" clId="{5F5E3E42-610D-4693-88C5-F29B44CC9E44}" dt="2020-02-09T09:45:36.585" v="4571" actId="2696"/>
        <pc:sldMkLst>
          <pc:docMk/>
          <pc:sldMk cId="421470865" sldId="335"/>
        </pc:sldMkLst>
        <pc:picChg chg="add">
          <ac:chgData name="hui xu" userId="70b675938bab3b5e" providerId="LiveId" clId="{5F5E3E42-610D-4693-88C5-F29B44CC9E44}" dt="2020-02-08T06:48:04.606" v="850"/>
          <ac:picMkLst>
            <pc:docMk/>
            <pc:sldMk cId="421470865" sldId="335"/>
            <ac:picMk id="4" creationId="{F15795E5-692A-4FCC-98CB-05A3BD772958}"/>
          </ac:picMkLst>
        </pc:picChg>
      </pc:sldChg>
      <pc:sldChg chg="addSp add del">
        <pc:chgData name="hui xu" userId="70b675938bab3b5e" providerId="LiveId" clId="{5F5E3E42-610D-4693-88C5-F29B44CC9E44}" dt="2020-02-09T09:45:36.585" v="4571" actId="2696"/>
        <pc:sldMkLst>
          <pc:docMk/>
          <pc:sldMk cId="543624578" sldId="336"/>
        </pc:sldMkLst>
        <pc:picChg chg="add">
          <ac:chgData name="hui xu" userId="70b675938bab3b5e" providerId="LiveId" clId="{5F5E3E42-610D-4693-88C5-F29B44CC9E44}" dt="2020-02-08T06:48:21.163" v="852"/>
          <ac:picMkLst>
            <pc:docMk/>
            <pc:sldMk cId="543624578" sldId="336"/>
            <ac:picMk id="2" creationId="{DC493E76-239C-4955-B194-C9F516CD2007}"/>
          </ac:picMkLst>
        </pc:picChg>
      </pc:sldChg>
      <pc:sldChg chg="addSp modSp add del">
        <pc:chgData name="hui xu" userId="70b675938bab3b5e" providerId="LiveId" clId="{5F5E3E42-610D-4693-88C5-F29B44CC9E44}" dt="2020-02-09T09:45:36.585" v="4571" actId="2696"/>
        <pc:sldMkLst>
          <pc:docMk/>
          <pc:sldMk cId="430414656" sldId="337"/>
        </pc:sldMkLst>
        <pc:spChg chg="add mod">
          <ac:chgData name="hui xu" userId="70b675938bab3b5e" providerId="LiveId" clId="{5F5E3E42-610D-4693-88C5-F29B44CC9E44}" dt="2020-02-08T06:49:20.725" v="856" actId="1076"/>
          <ac:spMkLst>
            <pc:docMk/>
            <pc:sldMk cId="430414656" sldId="337"/>
            <ac:spMk id="3" creationId="{5755C89C-C797-4B86-BFD0-9308A0834BBE}"/>
          </ac:spMkLst>
        </pc:spChg>
        <pc:picChg chg="add">
          <ac:chgData name="hui xu" userId="70b675938bab3b5e" providerId="LiveId" clId="{5F5E3E42-610D-4693-88C5-F29B44CC9E44}" dt="2020-02-08T06:48:53.173" v="854"/>
          <ac:picMkLst>
            <pc:docMk/>
            <pc:sldMk cId="430414656" sldId="337"/>
            <ac:picMk id="2" creationId="{005495FD-29A8-47FA-9159-BF156B782000}"/>
          </ac:picMkLst>
        </pc:picChg>
      </pc:sldChg>
      <pc:sldChg chg="modSp add">
        <pc:chgData name="hui xu" userId="70b675938bab3b5e" providerId="LiveId" clId="{5F5E3E42-610D-4693-88C5-F29B44CC9E44}" dt="2020-02-08T06:52:32.516" v="880" actId="15"/>
        <pc:sldMkLst>
          <pc:docMk/>
          <pc:sldMk cId="490232153" sldId="338"/>
        </pc:sldMkLst>
        <pc:spChg chg="mod">
          <ac:chgData name="hui xu" userId="70b675938bab3b5e" providerId="LiveId" clId="{5F5E3E42-610D-4693-88C5-F29B44CC9E44}" dt="2020-02-08T06:49:35.138" v="858"/>
          <ac:spMkLst>
            <pc:docMk/>
            <pc:sldMk cId="490232153" sldId="338"/>
            <ac:spMk id="2" creationId="{D337400C-AC60-4C8C-B29A-7C5D578874BD}"/>
          </ac:spMkLst>
        </pc:spChg>
        <pc:spChg chg="mod">
          <ac:chgData name="hui xu" userId="70b675938bab3b5e" providerId="LiveId" clId="{5F5E3E42-610D-4693-88C5-F29B44CC9E44}" dt="2020-02-08T06:52:32.516" v="880" actId="15"/>
          <ac:spMkLst>
            <pc:docMk/>
            <pc:sldMk cId="490232153" sldId="338"/>
            <ac:spMk id="3" creationId="{11527F65-498C-47AA-A71F-1010E4F0D288}"/>
          </ac:spMkLst>
        </pc:spChg>
      </pc:sldChg>
      <pc:sldChg chg="modSp add">
        <pc:chgData name="hui xu" userId="70b675938bab3b5e" providerId="LiveId" clId="{5F5E3E42-610D-4693-88C5-F29B44CC9E44}" dt="2020-02-08T06:58:47.326" v="893" actId="20577"/>
        <pc:sldMkLst>
          <pc:docMk/>
          <pc:sldMk cId="830927572" sldId="339"/>
        </pc:sldMkLst>
        <pc:spChg chg="mod">
          <ac:chgData name="hui xu" userId="70b675938bab3b5e" providerId="LiveId" clId="{5F5E3E42-610D-4693-88C5-F29B44CC9E44}" dt="2020-02-08T06:55:03.861" v="889" actId="20577"/>
          <ac:spMkLst>
            <pc:docMk/>
            <pc:sldMk cId="830927572" sldId="339"/>
            <ac:spMk id="2" creationId="{F5874009-B231-42BF-B27C-53BB21141410}"/>
          </ac:spMkLst>
        </pc:spChg>
        <pc:spChg chg="mod">
          <ac:chgData name="hui xu" userId="70b675938bab3b5e" providerId="LiveId" clId="{5F5E3E42-610D-4693-88C5-F29B44CC9E44}" dt="2020-02-08T06:58:47.326" v="893" actId="20577"/>
          <ac:spMkLst>
            <pc:docMk/>
            <pc:sldMk cId="830927572" sldId="339"/>
            <ac:spMk id="3" creationId="{009CE61E-B989-4330-A2E5-E4D045C841F0}"/>
          </ac:spMkLst>
        </pc:spChg>
      </pc:sldChg>
      <pc:sldChg chg="addSp modSp add del">
        <pc:chgData name="hui xu" userId="70b675938bab3b5e" providerId="LiveId" clId="{5F5E3E42-610D-4693-88C5-F29B44CC9E44}" dt="2020-02-09T09:50:22.082" v="4608" actId="2696"/>
        <pc:sldMkLst>
          <pc:docMk/>
          <pc:sldMk cId="3301736562" sldId="340"/>
        </pc:sldMkLst>
        <pc:picChg chg="add mod">
          <ac:chgData name="hui xu" userId="70b675938bab3b5e" providerId="LiveId" clId="{5F5E3E42-610D-4693-88C5-F29B44CC9E44}" dt="2020-02-08T10:13:38.103" v="899" actId="1076"/>
          <ac:picMkLst>
            <pc:docMk/>
            <pc:sldMk cId="3301736562" sldId="340"/>
            <ac:picMk id="4" creationId="{2FCBFD6B-5E7E-4A13-8D42-C3D1BA888D84}"/>
          </ac:picMkLst>
        </pc:picChg>
      </pc:sldChg>
      <pc:sldChg chg="modSp add del">
        <pc:chgData name="hui xu" userId="70b675938bab3b5e" providerId="LiveId" clId="{5F5E3E42-610D-4693-88C5-F29B44CC9E44}" dt="2020-02-09T09:54:35.368" v="4611" actId="2696"/>
        <pc:sldMkLst>
          <pc:docMk/>
          <pc:sldMk cId="2217333613" sldId="341"/>
        </pc:sldMkLst>
        <pc:spChg chg="mod">
          <ac:chgData name="hui xu" userId="70b675938bab3b5e" providerId="LiveId" clId="{5F5E3E42-610D-4693-88C5-F29B44CC9E44}" dt="2020-02-08T10:18:37.413" v="901"/>
          <ac:spMkLst>
            <pc:docMk/>
            <pc:sldMk cId="2217333613" sldId="341"/>
            <ac:spMk id="2" creationId="{39FF8862-F7D3-42D7-8E18-70112F2B0C11}"/>
          </ac:spMkLst>
        </pc:spChg>
        <pc:spChg chg="mod">
          <ac:chgData name="hui xu" userId="70b675938bab3b5e" providerId="LiveId" clId="{5F5E3E42-610D-4693-88C5-F29B44CC9E44}" dt="2020-02-08T10:18:43.492" v="903" actId="5793"/>
          <ac:spMkLst>
            <pc:docMk/>
            <pc:sldMk cId="2217333613" sldId="341"/>
            <ac:spMk id="3" creationId="{A1590092-6F27-489F-9A29-D7162B09FAB2}"/>
          </ac:spMkLst>
        </pc:spChg>
      </pc:sldChg>
      <pc:sldChg chg="modSp add">
        <pc:chgData name="hui xu" userId="70b675938bab3b5e" providerId="LiveId" clId="{5F5E3E42-610D-4693-88C5-F29B44CC9E44}" dt="2020-02-09T09:55:05.644" v="4612" actId="20577"/>
        <pc:sldMkLst>
          <pc:docMk/>
          <pc:sldMk cId="3897082389" sldId="342"/>
        </pc:sldMkLst>
        <pc:spChg chg="mod">
          <ac:chgData name="hui xu" userId="70b675938bab3b5e" providerId="LiveId" clId="{5F5E3E42-610D-4693-88C5-F29B44CC9E44}" dt="2020-02-09T09:55:05.644" v="4612" actId="20577"/>
          <ac:spMkLst>
            <pc:docMk/>
            <pc:sldMk cId="3897082389" sldId="342"/>
            <ac:spMk id="2" creationId="{B4EC4DB4-36F0-472F-8F18-49815DC2DB69}"/>
          </ac:spMkLst>
        </pc:spChg>
        <pc:spChg chg="mod">
          <ac:chgData name="hui xu" userId="70b675938bab3b5e" providerId="LiveId" clId="{5F5E3E42-610D-4693-88C5-F29B44CC9E44}" dt="2020-02-08T10:19:29.522" v="910" actId="21"/>
          <ac:spMkLst>
            <pc:docMk/>
            <pc:sldMk cId="3897082389" sldId="342"/>
            <ac:spMk id="3" creationId="{E29DAF14-DC02-4DE7-B5AC-FCCA1A3F6AC5}"/>
          </ac:spMkLst>
        </pc:spChg>
      </pc:sldChg>
      <pc:sldChg chg="modSp add">
        <pc:chgData name="hui xu" userId="70b675938bab3b5e" providerId="LiveId" clId="{5F5E3E42-610D-4693-88C5-F29B44CC9E44}" dt="2020-02-09T09:59:07.410" v="4615" actId="207"/>
        <pc:sldMkLst>
          <pc:docMk/>
          <pc:sldMk cId="2638808777" sldId="343"/>
        </pc:sldMkLst>
        <pc:spChg chg="mod">
          <ac:chgData name="hui xu" userId="70b675938bab3b5e" providerId="LiveId" clId="{5F5E3E42-610D-4693-88C5-F29B44CC9E44}" dt="2020-02-08T10:19:38.821" v="912"/>
          <ac:spMkLst>
            <pc:docMk/>
            <pc:sldMk cId="2638808777" sldId="343"/>
            <ac:spMk id="2" creationId="{57255EE0-7325-4F57-A56C-2845C784B8FC}"/>
          </ac:spMkLst>
        </pc:spChg>
        <pc:spChg chg="mod">
          <ac:chgData name="hui xu" userId="70b675938bab3b5e" providerId="LiveId" clId="{5F5E3E42-610D-4693-88C5-F29B44CC9E44}" dt="2020-02-09T09:59:07.410" v="4615" actId="207"/>
          <ac:spMkLst>
            <pc:docMk/>
            <pc:sldMk cId="2638808777" sldId="343"/>
            <ac:spMk id="3" creationId="{A5FDA8BF-C443-462F-A49D-1E2734797E97}"/>
          </ac:spMkLst>
        </pc:spChg>
      </pc:sldChg>
      <pc:sldChg chg="modSp add">
        <pc:chgData name="hui xu" userId="70b675938bab3b5e" providerId="LiveId" clId="{5F5E3E42-610D-4693-88C5-F29B44CC9E44}" dt="2020-02-09T10:00:12.100" v="4634" actId="20577"/>
        <pc:sldMkLst>
          <pc:docMk/>
          <pc:sldMk cId="3315449409" sldId="344"/>
        </pc:sldMkLst>
        <pc:spChg chg="mod">
          <ac:chgData name="hui xu" userId="70b675938bab3b5e" providerId="LiveId" clId="{5F5E3E42-610D-4693-88C5-F29B44CC9E44}" dt="2020-02-08T10:21:20.213" v="928"/>
          <ac:spMkLst>
            <pc:docMk/>
            <pc:sldMk cId="3315449409" sldId="344"/>
            <ac:spMk id="2" creationId="{A88A823A-1813-436B-A2CE-81E9F873709A}"/>
          </ac:spMkLst>
        </pc:spChg>
        <pc:spChg chg="mod">
          <ac:chgData name="hui xu" userId="70b675938bab3b5e" providerId="LiveId" clId="{5F5E3E42-610D-4693-88C5-F29B44CC9E44}" dt="2020-02-09T10:00:12.100" v="4634" actId="20577"/>
          <ac:spMkLst>
            <pc:docMk/>
            <pc:sldMk cId="3315449409" sldId="344"/>
            <ac:spMk id="3" creationId="{90AA7989-398D-4039-9247-BEB72CC533CE}"/>
          </ac:spMkLst>
        </pc:spChg>
      </pc:sldChg>
      <pc:sldChg chg="addSp delSp modSp add">
        <pc:chgData name="hui xu" userId="70b675938bab3b5e" providerId="LiveId" clId="{5F5E3E42-610D-4693-88C5-F29B44CC9E44}" dt="2020-02-09T10:07:13.473" v="4766" actId="1076"/>
        <pc:sldMkLst>
          <pc:docMk/>
          <pc:sldMk cId="1127137960" sldId="345"/>
        </pc:sldMkLst>
        <pc:spChg chg="mod">
          <ac:chgData name="hui xu" userId="70b675938bab3b5e" providerId="LiveId" clId="{5F5E3E42-610D-4693-88C5-F29B44CC9E44}" dt="2020-02-08T10:22:13.177" v="959" actId="20577"/>
          <ac:spMkLst>
            <pc:docMk/>
            <pc:sldMk cId="1127137960" sldId="345"/>
            <ac:spMk id="2" creationId="{A6912B30-B8E4-4470-A7C4-8D4163B96053}"/>
          </ac:spMkLst>
        </pc:spChg>
        <pc:spChg chg="add mod">
          <ac:chgData name="hui xu" userId="70b675938bab3b5e" providerId="LiveId" clId="{5F5E3E42-610D-4693-88C5-F29B44CC9E44}" dt="2020-02-09T10:07:13.473" v="4766" actId="1076"/>
          <ac:spMkLst>
            <pc:docMk/>
            <pc:sldMk cId="1127137960" sldId="345"/>
            <ac:spMk id="4" creationId="{813FC077-E43A-44BD-88FD-88B2B5385130}"/>
          </ac:spMkLst>
        </pc:spChg>
        <pc:picChg chg="add del mod">
          <ac:chgData name="hui xu" userId="70b675938bab3b5e" providerId="LiveId" clId="{5F5E3E42-610D-4693-88C5-F29B44CC9E44}" dt="2020-02-09T10:01:10.034" v="4637" actId="21"/>
          <ac:picMkLst>
            <pc:docMk/>
            <pc:sldMk cId="1127137960" sldId="345"/>
            <ac:picMk id="3" creationId="{376B1BCE-18FD-42D6-9D84-829E2A62333E}"/>
          </ac:picMkLst>
        </pc:picChg>
      </pc:sldChg>
      <pc:sldChg chg="modSp add">
        <pc:chgData name="hui xu" userId="70b675938bab3b5e" providerId="LiveId" clId="{5F5E3E42-610D-4693-88C5-F29B44CC9E44}" dt="2020-02-08T10:23:44.059" v="967" actId="15"/>
        <pc:sldMkLst>
          <pc:docMk/>
          <pc:sldMk cId="2897974069" sldId="346"/>
        </pc:sldMkLst>
        <pc:spChg chg="mod">
          <ac:chgData name="hui xu" userId="70b675938bab3b5e" providerId="LiveId" clId="{5F5E3E42-610D-4693-88C5-F29B44CC9E44}" dt="2020-02-08T10:23:05.570" v="961"/>
          <ac:spMkLst>
            <pc:docMk/>
            <pc:sldMk cId="2897974069" sldId="346"/>
            <ac:spMk id="2" creationId="{CA915009-495F-4E76-BA88-8656B30511E3}"/>
          </ac:spMkLst>
        </pc:spChg>
        <pc:spChg chg="mod">
          <ac:chgData name="hui xu" userId="70b675938bab3b5e" providerId="LiveId" clId="{5F5E3E42-610D-4693-88C5-F29B44CC9E44}" dt="2020-02-08T10:23:44.059" v="967" actId="15"/>
          <ac:spMkLst>
            <pc:docMk/>
            <pc:sldMk cId="2897974069" sldId="346"/>
            <ac:spMk id="3" creationId="{F607112B-C781-4B15-A610-631DC6784DF2}"/>
          </ac:spMkLst>
        </pc:spChg>
      </pc:sldChg>
      <pc:sldChg chg="addSp modSp add">
        <pc:chgData name="hui xu" userId="70b675938bab3b5e" providerId="LiveId" clId="{5F5E3E42-610D-4693-88C5-F29B44CC9E44}" dt="2020-02-08T10:24:45.551" v="972"/>
        <pc:sldMkLst>
          <pc:docMk/>
          <pc:sldMk cId="4055946673" sldId="347"/>
        </pc:sldMkLst>
        <pc:spChg chg="mod">
          <ac:chgData name="hui xu" userId="70b675938bab3b5e" providerId="LiveId" clId="{5F5E3E42-610D-4693-88C5-F29B44CC9E44}" dt="2020-02-08T10:24:45.551" v="972"/>
          <ac:spMkLst>
            <pc:docMk/>
            <pc:sldMk cId="4055946673" sldId="347"/>
            <ac:spMk id="2" creationId="{F5D0B944-BA03-4F19-BFBB-841153985FBB}"/>
          </ac:spMkLst>
        </pc:spChg>
        <pc:picChg chg="add mod">
          <ac:chgData name="hui xu" userId="70b675938bab3b5e" providerId="LiveId" clId="{5F5E3E42-610D-4693-88C5-F29B44CC9E44}" dt="2020-02-08T10:24:41.032" v="971" actId="1076"/>
          <ac:picMkLst>
            <pc:docMk/>
            <pc:sldMk cId="4055946673" sldId="347"/>
            <ac:picMk id="3" creationId="{17A88426-0C8F-4C9C-A9EB-66E97A52DF59}"/>
          </ac:picMkLst>
        </pc:picChg>
      </pc:sldChg>
      <pc:sldChg chg="addSp add">
        <pc:chgData name="hui xu" userId="70b675938bab3b5e" providerId="LiveId" clId="{5F5E3E42-610D-4693-88C5-F29B44CC9E44}" dt="2020-02-08T10:25:35.487" v="974"/>
        <pc:sldMkLst>
          <pc:docMk/>
          <pc:sldMk cId="2746493412" sldId="348"/>
        </pc:sldMkLst>
        <pc:picChg chg="add">
          <ac:chgData name="hui xu" userId="70b675938bab3b5e" providerId="LiveId" clId="{5F5E3E42-610D-4693-88C5-F29B44CC9E44}" dt="2020-02-08T10:25:35.487" v="974"/>
          <ac:picMkLst>
            <pc:docMk/>
            <pc:sldMk cId="2746493412" sldId="348"/>
            <ac:picMk id="3" creationId="{3526B43D-3380-4100-A881-F947B22E02AD}"/>
          </ac:picMkLst>
        </pc:picChg>
      </pc:sldChg>
      <pc:sldChg chg="modSp add del">
        <pc:chgData name="hui xu" userId="70b675938bab3b5e" providerId="LiveId" clId="{5F5E3E42-610D-4693-88C5-F29B44CC9E44}" dt="2020-02-09T10:17:49.653" v="4999" actId="47"/>
        <pc:sldMkLst>
          <pc:docMk/>
          <pc:sldMk cId="377382222" sldId="349"/>
        </pc:sldMkLst>
        <pc:spChg chg="mod">
          <ac:chgData name="hui xu" userId="70b675938bab3b5e" providerId="LiveId" clId="{5F5E3E42-610D-4693-88C5-F29B44CC9E44}" dt="2020-02-09T10:17:34.244" v="4998"/>
          <ac:spMkLst>
            <pc:docMk/>
            <pc:sldMk cId="377382222" sldId="349"/>
            <ac:spMk id="2" creationId="{0F5D27D8-7ECF-429D-82D4-58B8085EB70E}"/>
          </ac:spMkLst>
        </pc:spChg>
        <pc:spChg chg="mod">
          <ac:chgData name="hui xu" userId="70b675938bab3b5e" providerId="LiveId" clId="{5F5E3E42-610D-4693-88C5-F29B44CC9E44}" dt="2020-02-09T10:17:30.461" v="4997" actId="20577"/>
          <ac:spMkLst>
            <pc:docMk/>
            <pc:sldMk cId="377382222" sldId="349"/>
            <ac:spMk id="3" creationId="{A9C529BD-BB86-41D3-A37E-A20A7D56600E}"/>
          </ac:spMkLst>
        </pc:spChg>
      </pc:sldChg>
      <pc:sldChg chg="modSp add">
        <pc:chgData name="hui xu" userId="70b675938bab3b5e" providerId="LiveId" clId="{5F5E3E42-610D-4693-88C5-F29B44CC9E44}" dt="2020-02-09T10:18:16.007" v="5001" actId="20577"/>
        <pc:sldMkLst>
          <pc:docMk/>
          <pc:sldMk cId="3184714692" sldId="350"/>
        </pc:sldMkLst>
        <pc:spChg chg="mod">
          <ac:chgData name="hui xu" userId="70b675938bab3b5e" providerId="LiveId" clId="{5F5E3E42-610D-4693-88C5-F29B44CC9E44}" dt="2020-02-09T10:18:16.007" v="5001" actId="20577"/>
          <ac:spMkLst>
            <pc:docMk/>
            <pc:sldMk cId="3184714692" sldId="350"/>
            <ac:spMk id="2" creationId="{E4201F12-FDC8-4D88-A642-C09042197DC3}"/>
          </ac:spMkLst>
        </pc:spChg>
        <pc:spChg chg="mod">
          <ac:chgData name="hui xu" userId="70b675938bab3b5e" providerId="LiveId" clId="{5F5E3E42-610D-4693-88C5-F29B44CC9E44}" dt="2020-02-08T10:27:54.789" v="1016" actId="15"/>
          <ac:spMkLst>
            <pc:docMk/>
            <pc:sldMk cId="3184714692" sldId="350"/>
            <ac:spMk id="3" creationId="{CF725449-C27B-408F-A286-08CD240F8939}"/>
          </ac:spMkLst>
        </pc:spChg>
      </pc:sldChg>
      <pc:sldChg chg="modSp add">
        <pc:chgData name="hui xu" userId="70b675938bab3b5e" providerId="LiveId" clId="{5F5E3E42-610D-4693-88C5-F29B44CC9E44}" dt="2020-02-08T10:29:34.951" v="1021" actId="21"/>
        <pc:sldMkLst>
          <pc:docMk/>
          <pc:sldMk cId="3266681800" sldId="351"/>
        </pc:sldMkLst>
        <pc:spChg chg="mod">
          <ac:chgData name="hui xu" userId="70b675938bab3b5e" providerId="LiveId" clId="{5F5E3E42-610D-4693-88C5-F29B44CC9E44}" dt="2020-02-08T10:29:25.547" v="1018"/>
          <ac:spMkLst>
            <pc:docMk/>
            <pc:sldMk cId="3266681800" sldId="351"/>
            <ac:spMk id="2" creationId="{5D02403E-CA8B-4A43-A075-1996FB071B37}"/>
          </ac:spMkLst>
        </pc:spChg>
        <pc:spChg chg="mod">
          <ac:chgData name="hui xu" userId="70b675938bab3b5e" providerId="LiveId" clId="{5F5E3E42-610D-4693-88C5-F29B44CC9E44}" dt="2020-02-08T10:29:34.951" v="1021" actId="21"/>
          <ac:spMkLst>
            <pc:docMk/>
            <pc:sldMk cId="3266681800" sldId="351"/>
            <ac:spMk id="3" creationId="{34F6C933-14AA-4977-97C0-EE0CBD7BFDD4}"/>
          </ac:spMkLst>
        </pc:spChg>
      </pc:sldChg>
      <pc:sldChg chg="modSp add del">
        <pc:chgData name="hui xu" userId="70b675938bab3b5e" providerId="LiveId" clId="{5F5E3E42-610D-4693-88C5-F29B44CC9E44}" dt="2020-02-09T10:42:19.781" v="5270" actId="47"/>
        <pc:sldMkLst>
          <pc:docMk/>
          <pc:sldMk cId="658195335" sldId="352"/>
        </pc:sldMkLst>
        <pc:spChg chg="mod">
          <ac:chgData name="hui xu" userId="70b675938bab3b5e" providerId="LiveId" clId="{5F5E3E42-610D-4693-88C5-F29B44CC9E44}" dt="2020-02-09T10:42:13.995" v="5268" actId="21"/>
          <ac:spMkLst>
            <pc:docMk/>
            <pc:sldMk cId="658195335" sldId="352"/>
            <ac:spMk id="2" creationId="{7BE55B2B-4B22-426D-A14E-A12BDF31F138}"/>
          </ac:spMkLst>
        </pc:spChg>
        <pc:spChg chg="mod">
          <ac:chgData name="hui xu" userId="70b675938bab3b5e" providerId="LiveId" clId="{5F5E3E42-610D-4693-88C5-F29B44CC9E44}" dt="2020-02-09T10:26:12.304" v="5190" actId="21"/>
          <ac:spMkLst>
            <pc:docMk/>
            <pc:sldMk cId="658195335" sldId="352"/>
            <ac:spMk id="3" creationId="{561EDB16-8003-48D1-91A5-854AECA6E896}"/>
          </ac:spMkLst>
        </pc:spChg>
      </pc:sldChg>
      <pc:sldChg chg="modSp add del">
        <pc:chgData name="hui xu" userId="70b675938bab3b5e" providerId="LiveId" clId="{5F5E3E42-610D-4693-88C5-F29B44CC9E44}" dt="2020-02-09T10:26:37.482" v="5191" actId="47"/>
        <pc:sldMkLst>
          <pc:docMk/>
          <pc:sldMk cId="1730415234" sldId="353"/>
        </pc:sldMkLst>
        <pc:spChg chg="mod">
          <ac:chgData name="hui xu" userId="70b675938bab3b5e" providerId="LiveId" clId="{5F5E3E42-610D-4693-88C5-F29B44CC9E44}" dt="2020-02-08T10:32:53.532" v="1051" actId="20577"/>
          <ac:spMkLst>
            <pc:docMk/>
            <pc:sldMk cId="1730415234" sldId="353"/>
            <ac:spMk id="2" creationId="{3F63D5FD-7B50-4F86-993F-B551F9B3716B}"/>
          </ac:spMkLst>
        </pc:spChg>
        <pc:spChg chg="mod">
          <ac:chgData name="hui xu" userId="70b675938bab3b5e" providerId="LiveId" clId="{5F5E3E42-610D-4693-88C5-F29B44CC9E44}" dt="2020-02-08T10:34:31.321" v="1058" actId="21"/>
          <ac:spMkLst>
            <pc:docMk/>
            <pc:sldMk cId="1730415234" sldId="353"/>
            <ac:spMk id="3" creationId="{85A44B9D-E8F3-4B58-A72D-C4B0EC77450D}"/>
          </ac:spMkLst>
        </pc:spChg>
      </pc:sldChg>
      <pc:sldChg chg="addSp delSp modSp add">
        <pc:chgData name="hui xu" userId="70b675938bab3b5e" providerId="LiveId" clId="{5F5E3E42-610D-4693-88C5-F29B44CC9E44}" dt="2020-02-09T10:18:57.056" v="5009" actId="21"/>
        <pc:sldMkLst>
          <pc:docMk/>
          <pc:sldMk cId="200338319" sldId="354"/>
        </pc:sldMkLst>
        <pc:spChg chg="mod">
          <ac:chgData name="hui xu" userId="70b675938bab3b5e" providerId="LiveId" clId="{5F5E3E42-610D-4693-88C5-F29B44CC9E44}" dt="2020-02-08T10:33:27.583" v="1054"/>
          <ac:spMkLst>
            <pc:docMk/>
            <pc:sldMk cId="200338319" sldId="354"/>
            <ac:spMk id="2" creationId="{B64E35C7-4EAA-4720-8616-0C96DC648285}"/>
          </ac:spMkLst>
        </pc:spChg>
        <pc:spChg chg="mod">
          <ac:chgData name="hui xu" userId="70b675938bab3b5e" providerId="LiveId" clId="{5F5E3E42-610D-4693-88C5-F29B44CC9E44}" dt="2020-02-09T10:18:57.056" v="5009" actId="21"/>
          <ac:spMkLst>
            <pc:docMk/>
            <pc:sldMk cId="200338319" sldId="354"/>
            <ac:spMk id="3" creationId="{ADDE770C-1F30-4A77-91E6-3D515FB44539}"/>
          </ac:spMkLst>
        </pc:spChg>
        <pc:picChg chg="add del">
          <ac:chgData name="hui xu" userId="70b675938bab3b5e" providerId="LiveId" clId="{5F5E3E42-610D-4693-88C5-F29B44CC9E44}" dt="2020-02-08T10:47:52.833" v="1194"/>
          <ac:picMkLst>
            <pc:docMk/>
            <pc:sldMk cId="200338319" sldId="354"/>
            <ac:picMk id="4" creationId="{2C7AE168-4D6B-4114-A0EF-495FB5474A24}"/>
          </ac:picMkLst>
        </pc:picChg>
      </pc:sldChg>
      <pc:sldChg chg="modSp add ord">
        <pc:chgData name="hui xu" userId="70b675938bab3b5e" providerId="LiveId" clId="{5F5E3E42-610D-4693-88C5-F29B44CC9E44}" dt="2020-02-09T10:38:49.222" v="5242"/>
        <pc:sldMkLst>
          <pc:docMk/>
          <pc:sldMk cId="2710935835" sldId="355"/>
        </pc:sldMkLst>
        <pc:spChg chg="mod">
          <ac:chgData name="hui xu" userId="70b675938bab3b5e" providerId="LiveId" clId="{5F5E3E42-610D-4693-88C5-F29B44CC9E44}" dt="2020-02-08T10:34:54.756" v="1060"/>
          <ac:spMkLst>
            <pc:docMk/>
            <pc:sldMk cId="2710935835" sldId="355"/>
            <ac:spMk id="2" creationId="{C73AA9EC-2E0E-4D75-8E08-8AA03B69C286}"/>
          </ac:spMkLst>
        </pc:spChg>
        <pc:spChg chg="mod">
          <ac:chgData name="hui xu" userId="70b675938bab3b5e" providerId="LiveId" clId="{5F5E3E42-610D-4693-88C5-F29B44CC9E44}" dt="2020-02-08T10:35:13.901" v="1072" actId="15"/>
          <ac:spMkLst>
            <pc:docMk/>
            <pc:sldMk cId="2710935835" sldId="355"/>
            <ac:spMk id="3" creationId="{729CFBFB-9223-437E-80C4-50301AE8D7EF}"/>
          </ac:spMkLst>
        </pc:spChg>
      </pc:sldChg>
      <pc:sldChg chg="modSp add ord">
        <pc:chgData name="hui xu" userId="70b675938bab3b5e" providerId="LiveId" clId="{5F5E3E42-610D-4693-88C5-F29B44CC9E44}" dt="2020-02-09T10:38:32.258" v="5238"/>
        <pc:sldMkLst>
          <pc:docMk/>
          <pc:sldMk cId="3920305573" sldId="356"/>
        </pc:sldMkLst>
        <pc:spChg chg="mod">
          <ac:chgData name="hui xu" userId="70b675938bab3b5e" providerId="LiveId" clId="{5F5E3E42-610D-4693-88C5-F29B44CC9E44}" dt="2020-02-08T10:36:31.462" v="1074"/>
          <ac:spMkLst>
            <pc:docMk/>
            <pc:sldMk cId="3920305573" sldId="356"/>
            <ac:spMk id="2" creationId="{3BF027FD-7377-4D4A-BC39-A27615112C2A}"/>
          </ac:spMkLst>
        </pc:spChg>
        <pc:spChg chg="mod">
          <ac:chgData name="hui xu" userId="70b675938bab3b5e" providerId="LiveId" clId="{5F5E3E42-610D-4693-88C5-F29B44CC9E44}" dt="2020-02-08T10:36:49.592" v="1082" actId="21"/>
          <ac:spMkLst>
            <pc:docMk/>
            <pc:sldMk cId="3920305573" sldId="356"/>
            <ac:spMk id="3" creationId="{1EB9642E-2FFD-4466-84E0-5D94DA7811C8}"/>
          </ac:spMkLst>
        </pc:spChg>
      </pc:sldChg>
      <pc:sldChg chg="addSp add del">
        <pc:chgData name="hui xu" userId="70b675938bab3b5e" providerId="LiveId" clId="{5F5E3E42-610D-4693-88C5-F29B44CC9E44}" dt="2020-02-09T10:31:44.235" v="5227" actId="2696"/>
        <pc:sldMkLst>
          <pc:docMk/>
          <pc:sldMk cId="2167549949" sldId="357"/>
        </pc:sldMkLst>
        <pc:picChg chg="add">
          <ac:chgData name="hui xu" userId="70b675938bab3b5e" providerId="LiveId" clId="{5F5E3E42-610D-4693-88C5-F29B44CC9E44}" dt="2020-02-08T10:37:15.023" v="1084"/>
          <ac:picMkLst>
            <pc:docMk/>
            <pc:sldMk cId="2167549949" sldId="357"/>
            <ac:picMk id="4" creationId="{69FAB740-4541-4E73-A401-4BA45EE132F4}"/>
          </ac:picMkLst>
        </pc:picChg>
      </pc:sldChg>
      <pc:sldChg chg="addSp add del">
        <pc:chgData name="hui xu" userId="70b675938bab3b5e" providerId="LiveId" clId="{5F5E3E42-610D-4693-88C5-F29B44CC9E44}" dt="2020-02-09T10:31:44.235" v="5227" actId="2696"/>
        <pc:sldMkLst>
          <pc:docMk/>
          <pc:sldMk cId="3243185964" sldId="358"/>
        </pc:sldMkLst>
        <pc:picChg chg="add">
          <ac:chgData name="hui xu" userId="70b675938bab3b5e" providerId="LiveId" clId="{5F5E3E42-610D-4693-88C5-F29B44CC9E44}" dt="2020-02-08T10:37:32.679" v="1086"/>
          <ac:picMkLst>
            <pc:docMk/>
            <pc:sldMk cId="3243185964" sldId="358"/>
            <ac:picMk id="4" creationId="{94B6FA2F-CCD3-44C2-96EB-B678BA289DD2}"/>
          </ac:picMkLst>
        </pc:picChg>
      </pc:sldChg>
      <pc:sldChg chg="addSp add del">
        <pc:chgData name="hui xu" userId="70b675938bab3b5e" providerId="LiveId" clId="{5F5E3E42-610D-4693-88C5-F29B44CC9E44}" dt="2020-02-09T10:31:50.067" v="5228" actId="2696"/>
        <pc:sldMkLst>
          <pc:docMk/>
          <pc:sldMk cId="3974190012" sldId="359"/>
        </pc:sldMkLst>
        <pc:picChg chg="add">
          <ac:chgData name="hui xu" userId="70b675938bab3b5e" providerId="LiveId" clId="{5F5E3E42-610D-4693-88C5-F29B44CC9E44}" dt="2020-02-08T10:39:42.318" v="1088"/>
          <ac:picMkLst>
            <pc:docMk/>
            <pc:sldMk cId="3974190012" sldId="359"/>
            <ac:picMk id="3" creationId="{81E90D3B-C2FA-4CDD-9A2C-ED874CC06ED6}"/>
          </ac:picMkLst>
        </pc:picChg>
      </pc:sldChg>
      <pc:sldChg chg="addSp modSp add del">
        <pc:chgData name="hui xu" userId="70b675938bab3b5e" providerId="LiveId" clId="{5F5E3E42-610D-4693-88C5-F29B44CC9E44}" dt="2020-02-09T10:31:54.175" v="5229" actId="2696"/>
        <pc:sldMkLst>
          <pc:docMk/>
          <pc:sldMk cId="168708890" sldId="360"/>
        </pc:sldMkLst>
        <pc:spChg chg="mod">
          <ac:chgData name="hui xu" userId="70b675938bab3b5e" providerId="LiveId" clId="{5F5E3E42-610D-4693-88C5-F29B44CC9E44}" dt="2020-02-08T10:40:36.051" v="1114" actId="20577"/>
          <ac:spMkLst>
            <pc:docMk/>
            <pc:sldMk cId="168708890" sldId="360"/>
            <ac:spMk id="2" creationId="{E2E3A0C6-C860-4030-9B24-A2EE3397C320}"/>
          </ac:spMkLst>
        </pc:spChg>
        <pc:picChg chg="add mod modCrop">
          <ac:chgData name="hui xu" userId="70b675938bab3b5e" providerId="LiveId" clId="{5F5E3E42-610D-4693-88C5-F29B44CC9E44}" dt="2020-02-08T10:41:21.707" v="1117" actId="1076"/>
          <ac:picMkLst>
            <pc:docMk/>
            <pc:sldMk cId="168708890" sldId="360"/>
            <ac:picMk id="4" creationId="{81B6AB8A-33C5-4FFD-84CD-482312A2D707}"/>
          </ac:picMkLst>
        </pc:picChg>
        <pc:picChg chg="add mod">
          <ac:chgData name="hui xu" userId="70b675938bab3b5e" providerId="LiveId" clId="{5F5E3E42-610D-4693-88C5-F29B44CC9E44}" dt="2020-02-08T10:41:52.563" v="1127" actId="1076"/>
          <ac:picMkLst>
            <pc:docMk/>
            <pc:sldMk cId="168708890" sldId="360"/>
            <ac:picMk id="5" creationId="{71E3E7B2-5CE8-4BDB-ABAE-9353E3E9CD22}"/>
          </ac:picMkLst>
        </pc:picChg>
        <pc:picChg chg="add mod">
          <ac:chgData name="hui xu" userId="70b675938bab3b5e" providerId="LiveId" clId="{5F5E3E42-610D-4693-88C5-F29B44CC9E44}" dt="2020-02-08T10:41:36.335" v="1123" actId="1076"/>
          <ac:picMkLst>
            <pc:docMk/>
            <pc:sldMk cId="168708890" sldId="360"/>
            <ac:picMk id="6" creationId="{7C2A26B1-C848-484A-AE69-B13A103DE848}"/>
          </ac:picMkLst>
        </pc:picChg>
        <pc:picChg chg="add mod">
          <ac:chgData name="hui xu" userId="70b675938bab3b5e" providerId="LiveId" clId="{5F5E3E42-610D-4693-88C5-F29B44CC9E44}" dt="2020-02-08T10:41:54.874" v="1128" actId="14100"/>
          <ac:picMkLst>
            <pc:docMk/>
            <pc:sldMk cId="168708890" sldId="360"/>
            <ac:picMk id="7" creationId="{DDC406F8-7A00-4F15-B157-86EDEB6C0F48}"/>
          </ac:picMkLst>
        </pc:picChg>
      </pc:sldChg>
      <pc:sldChg chg="modSp add del">
        <pc:chgData name="hui xu" userId="70b675938bab3b5e" providerId="LiveId" clId="{5F5E3E42-610D-4693-88C5-F29B44CC9E44}" dt="2020-02-09T10:39:03.587" v="5243" actId="47"/>
        <pc:sldMkLst>
          <pc:docMk/>
          <pc:sldMk cId="1709678638" sldId="361"/>
        </pc:sldMkLst>
        <pc:spChg chg="mod">
          <ac:chgData name="hui xu" userId="70b675938bab3b5e" providerId="LiveId" clId="{5F5E3E42-610D-4693-88C5-F29B44CC9E44}" dt="2020-02-08T10:42:14.900" v="1130"/>
          <ac:spMkLst>
            <pc:docMk/>
            <pc:sldMk cId="1709678638" sldId="361"/>
            <ac:spMk id="2" creationId="{A8C3EF80-1634-46FE-B6FA-1443C1A00D26}"/>
          </ac:spMkLst>
        </pc:spChg>
        <pc:spChg chg="mod">
          <ac:chgData name="hui xu" userId="70b675938bab3b5e" providerId="LiveId" clId="{5F5E3E42-610D-4693-88C5-F29B44CC9E44}" dt="2020-02-08T10:42:29.428" v="1137" actId="21"/>
          <ac:spMkLst>
            <pc:docMk/>
            <pc:sldMk cId="1709678638" sldId="361"/>
            <ac:spMk id="3" creationId="{09823FBD-0BDF-4A42-81E6-159FF27B1037}"/>
          </ac:spMkLst>
        </pc:spChg>
      </pc:sldChg>
      <pc:sldChg chg="modSp add del ord">
        <pc:chgData name="hui xu" userId="70b675938bab3b5e" providerId="LiveId" clId="{5F5E3E42-610D-4693-88C5-F29B44CC9E44}" dt="2020-02-09T10:39:46.078" v="5248" actId="47"/>
        <pc:sldMkLst>
          <pc:docMk/>
          <pc:sldMk cId="2951304031" sldId="362"/>
        </pc:sldMkLst>
        <pc:spChg chg="mod">
          <ac:chgData name="hui xu" userId="70b675938bab3b5e" providerId="LiveId" clId="{5F5E3E42-610D-4693-88C5-F29B44CC9E44}" dt="2020-02-08T10:42:46.020" v="1139"/>
          <ac:spMkLst>
            <pc:docMk/>
            <pc:sldMk cId="2951304031" sldId="362"/>
            <ac:spMk id="2" creationId="{E19485FB-2018-447F-BAF6-703945E3A77C}"/>
          </ac:spMkLst>
        </pc:spChg>
        <pc:spChg chg="mod">
          <ac:chgData name="hui xu" userId="70b675938bab3b5e" providerId="LiveId" clId="{5F5E3E42-610D-4693-88C5-F29B44CC9E44}" dt="2020-02-08T10:42:54.714" v="1143" actId="21"/>
          <ac:spMkLst>
            <pc:docMk/>
            <pc:sldMk cId="2951304031" sldId="362"/>
            <ac:spMk id="3" creationId="{079CF47D-780B-4BFD-8F12-FD23448FEDAD}"/>
          </ac:spMkLst>
        </pc:spChg>
      </pc:sldChg>
      <pc:sldChg chg="modSp add del">
        <pc:chgData name="hui xu" userId="70b675938bab3b5e" providerId="LiveId" clId="{5F5E3E42-610D-4693-88C5-F29B44CC9E44}" dt="2020-02-09T10:36:07.389" v="5230" actId="47"/>
        <pc:sldMkLst>
          <pc:docMk/>
          <pc:sldMk cId="3112020024" sldId="363"/>
        </pc:sldMkLst>
        <pc:spChg chg="mod">
          <ac:chgData name="hui xu" userId="70b675938bab3b5e" providerId="LiveId" clId="{5F5E3E42-610D-4693-88C5-F29B44CC9E44}" dt="2020-02-08T10:43:25.066" v="1150" actId="27636"/>
          <ac:spMkLst>
            <pc:docMk/>
            <pc:sldMk cId="3112020024" sldId="363"/>
            <ac:spMk id="2" creationId="{ACC714F5-AA9A-4DC9-9399-B638F1BF7A63}"/>
          </ac:spMkLst>
        </pc:spChg>
        <pc:spChg chg="mod">
          <ac:chgData name="hui xu" userId="70b675938bab3b5e" providerId="LiveId" clId="{5F5E3E42-610D-4693-88C5-F29B44CC9E44}" dt="2020-02-08T10:43:22.527" v="1146" actId="21"/>
          <ac:spMkLst>
            <pc:docMk/>
            <pc:sldMk cId="3112020024" sldId="363"/>
            <ac:spMk id="3" creationId="{B612F4C0-9EE9-4984-9933-63879DC1C5CA}"/>
          </ac:spMkLst>
        </pc:spChg>
      </pc:sldChg>
      <pc:sldChg chg="modSp add del">
        <pc:chgData name="hui xu" userId="70b675938bab3b5e" providerId="LiveId" clId="{5F5E3E42-610D-4693-88C5-F29B44CC9E44}" dt="2020-02-09T10:36:11.107" v="5231" actId="47"/>
        <pc:sldMkLst>
          <pc:docMk/>
          <pc:sldMk cId="3803377014" sldId="364"/>
        </pc:sldMkLst>
        <pc:spChg chg="mod">
          <ac:chgData name="hui xu" userId="70b675938bab3b5e" providerId="LiveId" clId="{5F5E3E42-610D-4693-88C5-F29B44CC9E44}" dt="2020-02-08T10:43:40.868" v="1152"/>
          <ac:spMkLst>
            <pc:docMk/>
            <pc:sldMk cId="3803377014" sldId="364"/>
            <ac:spMk id="2" creationId="{2372A5DE-0011-404C-B73A-DDE7EA9E670F}"/>
          </ac:spMkLst>
        </pc:spChg>
        <pc:spChg chg="mod">
          <ac:chgData name="hui xu" userId="70b675938bab3b5e" providerId="LiveId" clId="{5F5E3E42-610D-4693-88C5-F29B44CC9E44}" dt="2020-02-08T10:43:44.280" v="1153"/>
          <ac:spMkLst>
            <pc:docMk/>
            <pc:sldMk cId="3803377014" sldId="364"/>
            <ac:spMk id="3" creationId="{28DEDAF5-C0D7-4CF4-85E1-FB03CA0A1A12}"/>
          </ac:spMkLst>
        </pc:spChg>
      </pc:sldChg>
      <pc:sldChg chg="addSp modSp add del">
        <pc:chgData name="hui xu" userId="70b675938bab3b5e" providerId="LiveId" clId="{5F5E3E42-610D-4693-88C5-F29B44CC9E44}" dt="2020-02-09T10:36:12.251" v="5232" actId="47"/>
        <pc:sldMkLst>
          <pc:docMk/>
          <pc:sldMk cId="2750023724" sldId="365"/>
        </pc:sldMkLst>
        <pc:spChg chg="mod">
          <ac:chgData name="hui xu" userId="70b675938bab3b5e" providerId="LiveId" clId="{5F5E3E42-610D-4693-88C5-F29B44CC9E44}" dt="2020-02-08T10:44:10.896" v="1155"/>
          <ac:spMkLst>
            <pc:docMk/>
            <pc:sldMk cId="2750023724" sldId="365"/>
            <ac:spMk id="2" creationId="{5B5EEEA9-CD3D-4EA3-B2C5-CCD1B78DFE33}"/>
          </ac:spMkLst>
        </pc:spChg>
        <pc:picChg chg="add mod">
          <ac:chgData name="hui xu" userId="70b675938bab3b5e" providerId="LiveId" clId="{5F5E3E42-610D-4693-88C5-F29B44CC9E44}" dt="2020-02-08T10:44:23.646" v="1158" actId="1076"/>
          <ac:picMkLst>
            <pc:docMk/>
            <pc:sldMk cId="2750023724" sldId="365"/>
            <ac:picMk id="4" creationId="{9FC26D1A-7BBA-41F4-833A-9991E50ED55A}"/>
          </ac:picMkLst>
        </pc:picChg>
      </pc:sldChg>
      <pc:sldChg chg="addSp modSp add del">
        <pc:chgData name="hui xu" userId="70b675938bab3b5e" providerId="LiveId" clId="{5F5E3E42-610D-4693-88C5-F29B44CC9E44}" dt="2020-02-09T10:28:42.511" v="5225" actId="47"/>
        <pc:sldMkLst>
          <pc:docMk/>
          <pc:sldMk cId="19091354" sldId="366"/>
        </pc:sldMkLst>
        <pc:spChg chg="mod">
          <ac:chgData name="hui xu" userId="70b675938bab3b5e" providerId="LiveId" clId="{5F5E3E42-610D-4693-88C5-F29B44CC9E44}" dt="2020-02-08T10:44:47.246" v="1171" actId="20577"/>
          <ac:spMkLst>
            <pc:docMk/>
            <pc:sldMk cId="19091354" sldId="366"/>
            <ac:spMk id="2" creationId="{9E90E363-C703-4709-96E2-F594A6E7BC6E}"/>
          </ac:spMkLst>
        </pc:spChg>
        <pc:picChg chg="add mod">
          <ac:chgData name="hui xu" userId="70b675938bab3b5e" providerId="LiveId" clId="{5F5E3E42-610D-4693-88C5-F29B44CC9E44}" dt="2020-02-08T10:44:43.846" v="1162" actId="1076"/>
          <ac:picMkLst>
            <pc:docMk/>
            <pc:sldMk cId="19091354" sldId="366"/>
            <ac:picMk id="4" creationId="{D4AF6605-2497-48F9-B8B2-6C21441AC1A1}"/>
          </ac:picMkLst>
        </pc:picChg>
      </pc:sldChg>
      <pc:sldChg chg="modSp add del ord">
        <pc:chgData name="hui xu" userId="70b675938bab3b5e" providerId="LiveId" clId="{5F5E3E42-610D-4693-88C5-F29B44CC9E44}" dt="2020-02-09T10:28:47.822" v="5226" actId="47"/>
        <pc:sldMkLst>
          <pc:docMk/>
          <pc:sldMk cId="3803192182" sldId="367"/>
        </pc:sldMkLst>
        <pc:spChg chg="mod">
          <ac:chgData name="hui xu" userId="70b675938bab3b5e" providerId="LiveId" clId="{5F5E3E42-610D-4693-88C5-F29B44CC9E44}" dt="2020-02-08T10:46:29.445" v="1183"/>
          <ac:spMkLst>
            <pc:docMk/>
            <pc:sldMk cId="3803192182" sldId="367"/>
            <ac:spMk id="2" creationId="{72262D69-C877-4B37-8AD1-1F3A5FA38DB8}"/>
          </ac:spMkLst>
        </pc:spChg>
        <pc:spChg chg="mod">
          <ac:chgData name="hui xu" userId="70b675938bab3b5e" providerId="LiveId" clId="{5F5E3E42-610D-4693-88C5-F29B44CC9E44}" dt="2020-02-08T10:46:24.031" v="1182" actId="15"/>
          <ac:spMkLst>
            <pc:docMk/>
            <pc:sldMk cId="3803192182" sldId="367"/>
            <ac:spMk id="3" creationId="{0D82870C-E47D-4543-B9F2-C6A70ED424B7}"/>
          </ac:spMkLst>
        </pc:spChg>
      </pc:sldChg>
      <pc:sldChg chg="modSp add del">
        <pc:chgData name="hui xu" userId="70b675938bab3b5e" providerId="LiveId" clId="{5F5E3E42-610D-4693-88C5-F29B44CC9E44}" dt="2020-02-09T10:36:14.970" v="5233" actId="47"/>
        <pc:sldMkLst>
          <pc:docMk/>
          <pc:sldMk cId="2261076151" sldId="368"/>
        </pc:sldMkLst>
        <pc:spChg chg="mod">
          <ac:chgData name="hui xu" userId="70b675938bab3b5e" providerId="LiveId" clId="{5F5E3E42-610D-4693-88C5-F29B44CC9E44}" dt="2020-02-08T10:46:42.382" v="1187"/>
          <ac:spMkLst>
            <pc:docMk/>
            <pc:sldMk cId="2261076151" sldId="368"/>
            <ac:spMk id="2" creationId="{3D9FDADD-2447-4E85-B66D-6139B7AB167D}"/>
          </ac:spMkLst>
        </pc:spChg>
        <pc:spChg chg="mod">
          <ac:chgData name="hui xu" userId="70b675938bab3b5e" providerId="LiveId" clId="{5F5E3E42-610D-4693-88C5-F29B44CC9E44}" dt="2020-02-08T10:46:53.941" v="1192" actId="21"/>
          <ac:spMkLst>
            <pc:docMk/>
            <pc:sldMk cId="2261076151" sldId="368"/>
            <ac:spMk id="3" creationId="{6EA9018D-5BE3-46D2-A01C-64BBF33BBF04}"/>
          </ac:spMkLst>
        </pc:spChg>
      </pc:sldChg>
      <pc:sldChg chg="addSp add del">
        <pc:chgData name="hui xu" userId="70b675938bab3b5e" providerId="LiveId" clId="{5F5E3E42-610D-4693-88C5-F29B44CC9E44}" dt="2020-02-09T10:23:38.422" v="5153" actId="47"/>
        <pc:sldMkLst>
          <pc:docMk/>
          <pc:sldMk cId="1470821723" sldId="369"/>
        </pc:sldMkLst>
        <pc:picChg chg="add">
          <ac:chgData name="hui xu" userId="70b675938bab3b5e" providerId="LiveId" clId="{5F5E3E42-610D-4693-88C5-F29B44CC9E44}" dt="2020-02-08T10:47:56.767" v="1196"/>
          <ac:picMkLst>
            <pc:docMk/>
            <pc:sldMk cId="1470821723" sldId="369"/>
            <ac:picMk id="3" creationId="{CC5E2238-9A0C-4D8C-AEF0-E337143D7F05}"/>
          </ac:picMkLst>
        </pc:picChg>
      </pc:sldChg>
      <pc:sldChg chg="modSp add del">
        <pc:chgData name="hui xu" userId="70b675938bab3b5e" providerId="LiveId" clId="{5F5E3E42-610D-4693-88C5-F29B44CC9E44}" dt="2020-02-09T10:37:48.472" v="5236" actId="47"/>
        <pc:sldMkLst>
          <pc:docMk/>
          <pc:sldMk cId="1818302612" sldId="370"/>
        </pc:sldMkLst>
        <pc:spChg chg="mod">
          <ac:chgData name="hui xu" userId="70b675938bab3b5e" providerId="LiveId" clId="{5F5E3E42-610D-4693-88C5-F29B44CC9E44}" dt="2020-02-08T10:51:07.597" v="1206" actId="21"/>
          <ac:spMkLst>
            <pc:docMk/>
            <pc:sldMk cId="1818302612" sldId="370"/>
            <ac:spMk id="3" creationId="{8817C02D-AD53-4663-B328-1AEDEC728765}"/>
          </ac:spMkLst>
        </pc:spChg>
      </pc:sldChg>
      <pc:sldChg chg="modSp add ord">
        <pc:chgData name="hui xu" userId="70b675938bab3b5e" providerId="LiveId" clId="{5F5E3E42-610D-4693-88C5-F29B44CC9E44}" dt="2020-02-09T10:39:55.782" v="5250"/>
        <pc:sldMkLst>
          <pc:docMk/>
          <pc:sldMk cId="2577998309" sldId="371"/>
        </pc:sldMkLst>
        <pc:spChg chg="mod">
          <ac:chgData name="hui xu" userId="70b675938bab3b5e" providerId="LiveId" clId="{5F5E3E42-610D-4693-88C5-F29B44CC9E44}" dt="2020-02-08T10:51:20.920" v="1208"/>
          <ac:spMkLst>
            <pc:docMk/>
            <pc:sldMk cId="2577998309" sldId="371"/>
            <ac:spMk id="2" creationId="{070AEBBF-6258-4C75-A5D8-D5AAE19FA166}"/>
          </ac:spMkLst>
        </pc:spChg>
        <pc:spChg chg="mod">
          <ac:chgData name="hui xu" userId="70b675938bab3b5e" providerId="LiveId" clId="{5F5E3E42-610D-4693-88C5-F29B44CC9E44}" dt="2020-02-08T10:51:41.821" v="1217" actId="21"/>
          <ac:spMkLst>
            <pc:docMk/>
            <pc:sldMk cId="2577998309" sldId="371"/>
            <ac:spMk id="3" creationId="{9F14F987-2CA0-491E-9F39-A9CBAE591272}"/>
          </ac:spMkLst>
        </pc:spChg>
      </pc:sldChg>
      <pc:sldChg chg="modSp add ord">
        <pc:chgData name="hui xu" userId="70b675938bab3b5e" providerId="LiveId" clId="{5F5E3E42-610D-4693-88C5-F29B44CC9E44}" dt="2020-02-10T09:47:53.033" v="5572" actId="20577"/>
        <pc:sldMkLst>
          <pc:docMk/>
          <pc:sldMk cId="256431527" sldId="372"/>
        </pc:sldMkLst>
        <pc:spChg chg="mod">
          <ac:chgData name="hui xu" userId="70b675938bab3b5e" providerId="LiveId" clId="{5F5E3E42-610D-4693-88C5-F29B44CC9E44}" dt="2020-02-10T09:47:53.033" v="5572" actId="20577"/>
          <ac:spMkLst>
            <pc:docMk/>
            <pc:sldMk cId="256431527" sldId="372"/>
            <ac:spMk id="2" creationId="{8A54B95B-AD1B-4026-AA54-C5B829F57958}"/>
          </ac:spMkLst>
        </pc:spChg>
        <pc:spChg chg="mod">
          <ac:chgData name="hui xu" userId="70b675938bab3b5e" providerId="LiveId" clId="{5F5E3E42-610D-4693-88C5-F29B44CC9E44}" dt="2020-02-08T10:52:16.924" v="1231" actId="14"/>
          <ac:spMkLst>
            <pc:docMk/>
            <pc:sldMk cId="256431527" sldId="372"/>
            <ac:spMk id="3" creationId="{95B148BE-CDF8-4E36-9613-00DCBF451DFB}"/>
          </ac:spMkLst>
        </pc:spChg>
      </pc:sldChg>
      <pc:sldChg chg="modSp add del">
        <pc:chgData name="hui xu" userId="70b675938bab3b5e" providerId="LiveId" clId="{5F5E3E42-610D-4693-88C5-F29B44CC9E44}" dt="2020-02-09T10:37:32.892" v="5235" actId="47"/>
        <pc:sldMkLst>
          <pc:docMk/>
          <pc:sldMk cId="2601995368" sldId="373"/>
        </pc:sldMkLst>
        <pc:spChg chg="mod">
          <ac:chgData name="hui xu" userId="70b675938bab3b5e" providerId="LiveId" clId="{5F5E3E42-610D-4693-88C5-F29B44CC9E44}" dt="2020-02-08T10:52:32.045" v="1233"/>
          <ac:spMkLst>
            <pc:docMk/>
            <pc:sldMk cId="2601995368" sldId="373"/>
            <ac:spMk id="2" creationId="{9C147771-7FC5-45F6-87A6-EA9787A50ABD}"/>
          </ac:spMkLst>
        </pc:spChg>
        <pc:spChg chg="mod">
          <ac:chgData name="hui xu" userId="70b675938bab3b5e" providerId="LiveId" clId="{5F5E3E42-610D-4693-88C5-F29B44CC9E44}" dt="2020-02-08T10:52:40.100" v="1238" actId="15"/>
          <ac:spMkLst>
            <pc:docMk/>
            <pc:sldMk cId="2601995368" sldId="373"/>
            <ac:spMk id="3" creationId="{A3D6B0B5-C8A3-460D-806B-60374BB8FFD6}"/>
          </ac:spMkLst>
        </pc:spChg>
      </pc:sldChg>
      <pc:sldChg chg="add del">
        <pc:chgData name="hui xu" userId="70b675938bab3b5e" providerId="LiveId" clId="{5F5E3E42-610D-4693-88C5-F29B44CC9E44}" dt="2020-02-09T05:58:32.976" v="2038" actId="47"/>
        <pc:sldMkLst>
          <pc:docMk/>
          <pc:sldMk cId="751051956" sldId="374"/>
        </pc:sldMkLst>
      </pc:sldChg>
      <pc:sldChg chg="modSp add">
        <pc:chgData name="hui xu" userId="70b675938bab3b5e" providerId="LiveId" clId="{5F5E3E42-610D-4693-88C5-F29B44CC9E44}" dt="2020-02-09T06:59:07.107" v="3215" actId="20577"/>
        <pc:sldMkLst>
          <pc:docMk/>
          <pc:sldMk cId="3131008420" sldId="374"/>
        </pc:sldMkLst>
        <pc:spChg chg="mod">
          <ac:chgData name="hui xu" userId="70b675938bab3b5e" providerId="LiveId" clId="{5F5E3E42-610D-4693-88C5-F29B44CC9E44}" dt="2020-02-09T06:59:07.107" v="3215" actId="20577"/>
          <ac:spMkLst>
            <pc:docMk/>
            <pc:sldMk cId="3131008420" sldId="374"/>
            <ac:spMk id="2" creationId="{FBED6E9E-B640-4ADA-A3FB-F9DBAB8B1089}"/>
          </ac:spMkLst>
        </pc:spChg>
      </pc:sldChg>
      <pc:sldChg chg="modSp add">
        <pc:chgData name="hui xu" userId="70b675938bab3b5e" providerId="LiveId" clId="{5F5E3E42-610D-4693-88C5-F29B44CC9E44}" dt="2020-02-09T07:08:44.155" v="3459" actId="20577"/>
        <pc:sldMkLst>
          <pc:docMk/>
          <pc:sldMk cId="1397052671" sldId="375"/>
        </pc:sldMkLst>
        <pc:spChg chg="mod">
          <ac:chgData name="hui xu" userId="70b675938bab3b5e" providerId="LiveId" clId="{5F5E3E42-610D-4693-88C5-F29B44CC9E44}" dt="2020-02-09T07:08:44.155" v="3459" actId="20577"/>
          <ac:spMkLst>
            <pc:docMk/>
            <pc:sldMk cId="1397052671" sldId="375"/>
            <ac:spMk id="2" creationId="{28F04618-9FF6-4512-B3F4-D761D94C3CC3}"/>
          </ac:spMkLst>
        </pc:spChg>
      </pc:sldChg>
      <pc:sldChg chg="addSp delSp modSp add">
        <pc:chgData name="hui xu" userId="70b675938bab3b5e" providerId="LiveId" clId="{5F5E3E42-610D-4693-88C5-F29B44CC9E44}" dt="2020-02-09T07:27:31.847" v="3753" actId="20577"/>
        <pc:sldMkLst>
          <pc:docMk/>
          <pc:sldMk cId="217842977" sldId="376"/>
        </pc:sldMkLst>
        <pc:spChg chg="mod">
          <ac:chgData name="hui xu" userId="70b675938bab3b5e" providerId="LiveId" clId="{5F5E3E42-610D-4693-88C5-F29B44CC9E44}" dt="2020-02-09T07:16:01.621" v="3684" actId="20577"/>
          <ac:spMkLst>
            <pc:docMk/>
            <pc:sldMk cId="217842977" sldId="376"/>
            <ac:spMk id="2" creationId="{51301FF3-9F07-4BE0-BD53-3BD356C29F44}"/>
          </ac:spMkLst>
        </pc:spChg>
        <pc:spChg chg="del">
          <ac:chgData name="hui xu" userId="70b675938bab3b5e" providerId="LiveId" clId="{5F5E3E42-610D-4693-88C5-F29B44CC9E44}" dt="2020-02-09T07:15:47.272" v="3648" actId="478"/>
          <ac:spMkLst>
            <pc:docMk/>
            <pc:sldMk cId="217842977" sldId="376"/>
            <ac:spMk id="3" creationId="{1D0240BB-3C4E-45F0-BB0A-3104A637C5EC}"/>
          </ac:spMkLst>
        </pc:spChg>
        <pc:spChg chg="add mod">
          <ac:chgData name="hui xu" userId="70b675938bab3b5e" providerId="LiveId" clId="{5F5E3E42-610D-4693-88C5-F29B44CC9E44}" dt="2020-02-09T07:27:31.847" v="3753" actId="20577"/>
          <ac:spMkLst>
            <pc:docMk/>
            <pc:sldMk cId="217842977" sldId="376"/>
            <ac:spMk id="4" creationId="{0D4C17D7-18C3-42C8-B601-8B50B2A11DF6}"/>
          </ac:spMkLst>
        </pc:spChg>
      </pc:sldChg>
      <pc:sldChg chg="addSp delSp modSp add">
        <pc:chgData name="hui xu" userId="70b675938bab3b5e" providerId="LiveId" clId="{5F5E3E42-610D-4693-88C5-F29B44CC9E44}" dt="2020-02-09T07:17:26.968" v="3694" actId="1076"/>
        <pc:sldMkLst>
          <pc:docMk/>
          <pc:sldMk cId="2992941303" sldId="377"/>
        </pc:sldMkLst>
        <pc:spChg chg="mod">
          <ac:chgData name="hui xu" userId="70b675938bab3b5e" providerId="LiveId" clId="{5F5E3E42-610D-4693-88C5-F29B44CC9E44}" dt="2020-02-09T07:16:57.446" v="3690"/>
          <ac:spMkLst>
            <pc:docMk/>
            <pc:sldMk cId="2992941303" sldId="377"/>
            <ac:spMk id="2" creationId="{7815752A-5DF5-49A3-93D8-BD1DF7549942}"/>
          </ac:spMkLst>
        </pc:spChg>
        <pc:spChg chg="del">
          <ac:chgData name="hui xu" userId="70b675938bab3b5e" providerId="LiveId" clId="{5F5E3E42-610D-4693-88C5-F29B44CC9E44}" dt="2020-02-09T07:16:48.179" v="3687" actId="478"/>
          <ac:spMkLst>
            <pc:docMk/>
            <pc:sldMk cId="2992941303" sldId="377"/>
            <ac:spMk id="3" creationId="{C27C8B35-5013-4F8D-B654-FF1309F0CF36}"/>
          </ac:spMkLst>
        </pc:spChg>
        <pc:spChg chg="add mod">
          <ac:chgData name="hui xu" userId="70b675938bab3b5e" providerId="LiveId" clId="{5F5E3E42-610D-4693-88C5-F29B44CC9E44}" dt="2020-02-09T07:17:26.968" v="3694" actId="1076"/>
          <ac:spMkLst>
            <pc:docMk/>
            <pc:sldMk cId="2992941303" sldId="377"/>
            <ac:spMk id="5" creationId="{9B7D49ED-81E0-413F-98C7-834F764F2ED7}"/>
          </ac:spMkLst>
        </pc:spChg>
        <pc:picChg chg="add del">
          <ac:chgData name="hui xu" userId="70b675938bab3b5e" providerId="LiveId" clId="{5F5E3E42-610D-4693-88C5-F29B44CC9E44}" dt="2020-02-09T07:16:51.513" v="3689" actId="21"/>
          <ac:picMkLst>
            <pc:docMk/>
            <pc:sldMk cId="2992941303" sldId="377"/>
            <ac:picMk id="4" creationId="{A945F329-579C-41B4-B5BD-C53157AE16E0}"/>
          </ac:picMkLst>
        </pc:picChg>
      </pc:sldChg>
      <pc:sldChg chg="addSp delSp modSp add">
        <pc:chgData name="hui xu" userId="70b675938bab3b5e" providerId="LiveId" clId="{5F5E3E42-610D-4693-88C5-F29B44CC9E44}" dt="2020-02-09T09:12:05.757" v="3966" actId="1076"/>
        <pc:sldMkLst>
          <pc:docMk/>
          <pc:sldMk cId="3104282775" sldId="378"/>
        </pc:sldMkLst>
        <pc:spChg chg="del">
          <ac:chgData name="hui xu" userId="70b675938bab3b5e" providerId="LiveId" clId="{5F5E3E42-610D-4693-88C5-F29B44CC9E44}" dt="2020-02-09T09:12:00.764" v="3965" actId="21"/>
          <ac:spMkLst>
            <pc:docMk/>
            <pc:sldMk cId="3104282775" sldId="378"/>
            <ac:spMk id="2" creationId="{210F7FA9-75A7-48A4-8A25-B627A06021EE}"/>
          </ac:spMkLst>
        </pc:spChg>
        <pc:spChg chg="add mod">
          <ac:chgData name="hui xu" userId="70b675938bab3b5e" providerId="LiveId" clId="{5F5E3E42-610D-4693-88C5-F29B44CC9E44}" dt="2020-02-09T09:12:05.757" v="3966" actId="1076"/>
          <ac:spMkLst>
            <pc:docMk/>
            <pc:sldMk cId="3104282775" sldId="378"/>
            <ac:spMk id="3" creationId="{1198F6F0-22C0-4C93-9047-813CAEF81D1C}"/>
          </ac:spMkLst>
        </pc:spChg>
        <pc:spChg chg="add mod">
          <ac:chgData name="hui xu" userId="70b675938bab3b5e" providerId="LiveId" clId="{5F5E3E42-610D-4693-88C5-F29B44CC9E44}" dt="2020-02-09T09:12:05.757" v="3966" actId="1076"/>
          <ac:spMkLst>
            <pc:docMk/>
            <pc:sldMk cId="3104282775" sldId="378"/>
            <ac:spMk id="4" creationId="{F9EB0069-F647-4FDC-AA7F-186E68547802}"/>
          </ac:spMkLst>
        </pc:spChg>
        <pc:spChg chg="add mod">
          <ac:chgData name="hui xu" userId="70b675938bab3b5e" providerId="LiveId" clId="{5F5E3E42-610D-4693-88C5-F29B44CC9E44}" dt="2020-02-09T09:12:05.757" v="3966" actId="1076"/>
          <ac:spMkLst>
            <pc:docMk/>
            <pc:sldMk cId="3104282775" sldId="378"/>
            <ac:spMk id="8" creationId="{8FCB6606-40D5-4597-B6A4-0DEB9C4E274C}"/>
          </ac:spMkLst>
        </pc:spChg>
        <pc:spChg chg="add mod">
          <ac:chgData name="hui xu" userId="70b675938bab3b5e" providerId="LiveId" clId="{5F5E3E42-610D-4693-88C5-F29B44CC9E44}" dt="2020-02-09T09:12:05.757" v="3966" actId="1076"/>
          <ac:spMkLst>
            <pc:docMk/>
            <pc:sldMk cId="3104282775" sldId="378"/>
            <ac:spMk id="9" creationId="{B419BCBD-3084-4F71-AAF0-6FAE6AE55766}"/>
          </ac:spMkLst>
        </pc:spChg>
        <pc:spChg chg="add mod">
          <ac:chgData name="hui xu" userId="70b675938bab3b5e" providerId="LiveId" clId="{5F5E3E42-610D-4693-88C5-F29B44CC9E44}" dt="2020-02-09T09:12:05.757" v="3966" actId="1076"/>
          <ac:spMkLst>
            <pc:docMk/>
            <pc:sldMk cId="3104282775" sldId="378"/>
            <ac:spMk id="41" creationId="{F70C154B-D876-4D7B-92A5-FD783F394AEC}"/>
          </ac:spMkLst>
        </pc:spChg>
        <pc:cxnChg chg="add mod">
          <ac:chgData name="hui xu" userId="70b675938bab3b5e" providerId="LiveId" clId="{5F5E3E42-610D-4693-88C5-F29B44CC9E44}" dt="2020-02-09T09:12:05.757" v="3966" actId="1076"/>
          <ac:cxnSpMkLst>
            <pc:docMk/>
            <pc:sldMk cId="3104282775" sldId="378"/>
            <ac:cxnSpMk id="5" creationId="{49BDF1F2-0C25-46FA-B8E4-4DC8631510E4}"/>
          </ac:cxnSpMkLst>
        </pc:cxnChg>
        <pc:cxnChg chg="add mod">
          <ac:chgData name="hui xu" userId="70b675938bab3b5e" providerId="LiveId" clId="{5F5E3E42-610D-4693-88C5-F29B44CC9E44}" dt="2020-02-09T09:12:05.757" v="3966" actId="1076"/>
          <ac:cxnSpMkLst>
            <pc:docMk/>
            <pc:sldMk cId="3104282775" sldId="378"/>
            <ac:cxnSpMk id="6" creationId="{1025EAEB-FAEA-4D2B-A5F2-BEFC6C6014D0}"/>
          </ac:cxnSpMkLst>
        </pc:cxnChg>
        <pc:cxnChg chg="add mod">
          <ac:chgData name="hui xu" userId="70b675938bab3b5e" providerId="LiveId" clId="{5F5E3E42-610D-4693-88C5-F29B44CC9E44}" dt="2020-02-09T09:12:05.757" v="3966" actId="1076"/>
          <ac:cxnSpMkLst>
            <pc:docMk/>
            <pc:sldMk cId="3104282775" sldId="378"/>
            <ac:cxnSpMk id="7" creationId="{CE32E1F5-A135-42E1-A9E7-84B689033F31}"/>
          </ac:cxnSpMkLst>
        </pc:cxnChg>
        <pc:cxnChg chg="add mod">
          <ac:chgData name="hui xu" userId="70b675938bab3b5e" providerId="LiveId" clId="{5F5E3E42-610D-4693-88C5-F29B44CC9E44}" dt="2020-02-09T09:12:05.757" v="3966" actId="1076"/>
          <ac:cxnSpMkLst>
            <pc:docMk/>
            <pc:sldMk cId="3104282775" sldId="378"/>
            <ac:cxnSpMk id="42" creationId="{4F2F1222-BCC7-4F6D-AA4F-4ED61BDA05F6}"/>
          </ac:cxnSpMkLst>
        </pc:cxnChg>
        <pc:cxnChg chg="add mod">
          <ac:chgData name="hui xu" userId="70b675938bab3b5e" providerId="LiveId" clId="{5F5E3E42-610D-4693-88C5-F29B44CC9E44}" dt="2020-02-09T09:12:05.757" v="3966" actId="1076"/>
          <ac:cxnSpMkLst>
            <pc:docMk/>
            <pc:sldMk cId="3104282775" sldId="378"/>
            <ac:cxnSpMk id="47" creationId="{1871A711-B994-454A-BA29-1F96B091FD7F}"/>
          </ac:cxnSpMkLst>
        </pc:cxnChg>
      </pc:sldChg>
      <pc:sldChg chg="addSp delSp modSp add">
        <pc:chgData name="hui xu" userId="70b675938bab3b5e" providerId="LiveId" clId="{5F5E3E42-610D-4693-88C5-F29B44CC9E44}" dt="2020-02-09T09:16:56.178" v="4007" actId="14100"/>
        <pc:sldMkLst>
          <pc:docMk/>
          <pc:sldMk cId="1521009700" sldId="379"/>
        </pc:sldMkLst>
        <pc:spChg chg="del">
          <ac:chgData name="hui xu" userId="70b675938bab3b5e" providerId="LiveId" clId="{5F5E3E42-610D-4693-88C5-F29B44CC9E44}" dt="2020-02-09T09:09:17.034" v="3918" actId="21"/>
          <ac:spMkLst>
            <pc:docMk/>
            <pc:sldMk cId="1521009700" sldId="379"/>
            <ac:spMk id="2" creationId="{210F7FA9-75A7-48A4-8A25-B627A06021EE}"/>
          </ac:spMkLst>
        </pc:spChg>
        <pc:spChg chg="mod">
          <ac:chgData name="hui xu" userId="70b675938bab3b5e" providerId="LiveId" clId="{5F5E3E42-610D-4693-88C5-F29B44CC9E44}" dt="2020-02-09T09:16:46.109" v="4005" actId="1076"/>
          <ac:spMkLst>
            <pc:docMk/>
            <pc:sldMk cId="1521009700" sldId="379"/>
            <ac:spMk id="3" creationId="{1198F6F0-22C0-4C93-9047-813CAEF81D1C}"/>
          </ac:spMkLst>
        </pc:spChg>
        <pc:spChg chg="mod">
          <ac:chgData name="hui xu" userId="70b675938bab3b5e" providerId="LiveId" clId="{5F5E3E42-610D-4693-88C5-F29B44CC9E44}" dt="2020-02-09T09:16:46.109" v="4005" actId="1076"/>
          <ac:spMkLst>
            <pc:docMk/>
            <pc:sldMk cId="1521009700" sldId="379"/>
            <ac:spMk id="4" creationId="{F9EB0069-F647-4FDC-AA7F-186E68547802}"/>
          </ac:spMkLst>
        </pc:spChg>
        <pc:spChg chg="mod">
          <ac:chgData name="hui xu" userId="70b675938bab3b5e" providerId="LiveId" clId="{5F5E3E42-610D-4693-88C5-F29B44CC9E44}" dt="2020-02-09T09:16:46.109" v="4005" actId="1076"/>
          <ac:spMkLst>
            <pc:docMk/>
            <pc:sldMk cId="1521009700" sldId="379"/>
            <ac:spMk id="8" creationId="{8FCB6606-40D5-4597-B6A4-0DEB9C4E274C}"/>
          </ac:spMkLst>
        </pc:spChg>
        <pc:spChg chg="mod">
          <ac:chgData name="hui xu" userId="70b675938bab3b5e" providerId="LiveId" clId="{5F5E3E42-610D-4693-88C5-F29B44CC9E44}" dt="2020-02-09T09:16:46.109" v="4005" actId="1076"/>
          <ac:spMkLst>
            <pc:docMk/>
            <pc:sldMk cId="1521009700" sldId="379"/>
            <ac:spMk id="9" creationId="{B419BCBD-3084-4F71-AAF0-6FAE6AE55766}"/>
          </ac:spMkLst>
        </pc:spChg>
        <pc:spChg chg="add mod">
          <ac:chgData name="hui xu" userId="70b675938bab3b5e" providerId="LiveId" clId="{5F5E3E42-610D-4693-88C5-F29B44CC9E44}" dt="2020-02-09T09:16:46.109" v="4005" actId="1076"/>
          <ac:spMkLst>
            <pc:docMk/>
            <pc:sldMk cId="1521009700" sldId="379"/>
            <ac:spMk id="10" creationId="{14883722-AE1D-4C70-9F53-90280E528606}"/>
          </ac:spMkLst>
        </pc:spChg>
        <pc:spChg chg="add mod">
          <ac:chgData name="hui xu" userId="70b675938bab3b5e" providerId="LiveId" clId="{5F5E3E42-610D-4693-88C5-F29B44CC9E44}" dt="2020-02-09T09:16:46.109" v="4005" actId="1076"/>
          <ac:spMkLst>
            <pc:docMk/>
            <pc:sldMk cId="1521009700" sldId="379"/>
            <ac:spMk id="14" creationId="{918F9EC7-8BFA-4B0B-A5BD-55F520C147F6}"/>
          </ac:spMkLst>
        </pc:spChg>
        <pc:spChg chg="add mod">
          <ac:chgData name="hui xu" userId="70b675938bab3b5e" providerId="LiveId" clId="{5F5E3E42-610D-4693-88C5-F29B44CC9E44}" dt="2020-02-09T09:16:46.109" v="4005" actId="1076"/>
          <ac:spMkLst>
            <pc:docMk/>
            <pc:sldMk cId="1521009700" sldId="379"/>
            <ac:spMk id="19" creationId="{CB0183D6-C690-4180-A8A5-3F449727B5F8}"/>
          </ac:spMkLst>
        </pc:spChg>
        <pc:spChg chg="add del mod">
          <ac:chgData name="hui xu" userId="70b675938bab3b5e" providerId="LiveId" clId="{5F5E3E42-610D-4693-88C5-F29B44CC9E44}" dt="2020-02-09T09:07:01.357" v="3913" actId="21"/>
          <ac:spMkLst>
            <pc:docMk/>
            <pc:sldMk cId="1521009700" sldId="379"/>
            <ac:spMk id="20" creationId="{0104974E-2C03-439B-90F1-14029A3B8F52}"/>
          </ac:spMkLst>
        </pc:spChg>
        <pc:spChg chg="add del">
          <ac:chgData name="hui xu" userId="70b675938bab3b5e" providerId="LiveId" clId="{5F5E3E42-610D-4693-88C5-F29B44CC9E44}" dt="2020-02-09T09:15:18.522" v="3978"/>
          <ac:spMkLst>
            <pc:docMk/>
            <pc:sldMk cId="1521009700" sldId="379"/>
            <ac:spMk id="24" creationId="{B0B2EA5E-98BC-45A7-956E-B3D35E6F319B}"/>
          </ac:spMkLst>
        </pc:spChg>
        <pc:spChg chg="add mod">
          <ac:chgData name="hui xu" userId="70b675938bab3b5e" providerId="LiveId" clId="{5F5E3E42-610D-4693-88C5-F29B44CC9E44}" dt="2020-02-09T09:16:56.178" v="4007" actId="14100"/>
          <ac:spMkLst>
            <pc:docMk/>
            <pc:sldMk cId="1521009700" sldId="379"/>
            <ac:spMk id="25" creationId="{2F55EC27-6C3D-4D2E-9AAC-7D37FAD63346}"/>
          </ac:spMkLst>
        </pc:spChg>
        <pc:spChg chg="mod">
          <ac:chgData name="hui xu" userId="70b675938bab3b5e" providerId="LiveId" clId="{5F5E3E42-610D-4693-88C5-F29B44CC9E44}" dt="2020-02-09T09:16:46.109" v="4005" actId="1076"/>
          <ac:spMkLst>
            <pc:docMk/>
            <pc:sldMk cId="1521009700" sldId="379"/>
            <ac:spMk id="41" creationId="{F70C154B-D876-4D7B-92A5-FD783F394AEC}"/>
          </ac:spMkLst>
        </pc:spChg>
        <pc:cxnChg chg="mod">
          <ac:chgData name="hui xu" userId="70b675938bab3b5e" providerId="LiveId" clId="{5F5E3E42-610D-4693-88C5-F29B44CC9E44}" dt="2020-02-09T09:16:46.109" v="4005" actId="1076"/>
          <ac:cxnSpMkLst>
            <pc:docMk/>
            <pc:sldMk cId="1521009700" sldId="379"/>
            <ac:cxnSpMk id="5" creationId="{49BDF1F2-0C25-46FA-B8E4-4DC8631510E4}"/>
          </ac:cxnSpMkLst>
        </pc:cxnChg>
        <pc:cxnChg chg="mod">
          <ac:chgData name="hui xu" userId="70b675938bab3b5e" providerId="LiveId" clId="{5F5E3E42-610D-4693-88C5-F29B44CC9E44}" dt="2020-02-09T09:16:46.109" v="4005" actId="1076"/>
          <ac:cxnSpMkLst>
            <pc:docMk/>
            <pc:sldMk cId="1521009700" sldId="379"/>
            <ac:cxnSpMk id="6" creationId="{1025EAEB-FAEA-4D2B-A5F2-BEFC6C6014D0}"/>
          </ac:cxnSpMkLst>
        </pc:cxnChg>
        <pc:cxnChg chg="mod">
          <ac:chgData name="hui xu" userId="70b675938bab3b5e" providerId="LiveId" clId="{5F5E3E42-610D-4693-88C5-F29B44CC9E44}" dt="2020-02-09T09:16:46.109" v="4005" actId="1076"/>
          <ac:cxnSpMkLst>
            <pc:docMk/>
            <pc:sldMk cId="1521009700" sldId="379"/>
            <ac:cxnSpMk id="7" creationId="{CE32E1F5-A135-42E1-A9E7-84B689033F31}"/>
          </ac:cxnSpMkLst>
        </pc:cxnChg>
        <pc:cxnChg chg="mod">
          <ac:chgData name="hui xu" userId="70b675938bab3b5e" providerId="LiveId" clId="{5F5E3E42-610D-4693-88C5-F29B44CC9E44}" dt="2020-02-09T09:16:46.109" v="4005" actId="1076"/>
          <ac:cxnSpMkLst>
            <pc:docMk/>
            <pc:sldMk cId="1521009700" sldId="379"/>
            <ac:cxnSpMk id="42" creationId="{4F2F1222-BCC7-4F6D-AA4F-4ED61BDA05F6}"/>
          </ac:cxnSpMkLst>
        </pc:cxnChg>
        <pc:cxnChg chg="mod">
          <ac:chgData name="hui xu" userId="70b675938bab3b5e" providerId="LiveId" clId="{5F5E3E42-610D-4693-88C5-F29B44CC9E44}" dt="2020-02-09T09:16:46.109" v="4005" actId="1076"/>
          <ac:cxnSpMkLst>
            <pc:docMk/>
            <pc:sldMk cId="1521009700" sldId="379"/>
            <ac:cxnSpMk id="47" creationId="{1871A711-B994-454A-BA29-1F96B091FD7F}"/>
          </ac:cxnSpMkLst>
        </pc:cxnChg>
      </pc:sldChg>
      <pc:sldChg chg="addSp delSp modSp add ord">
        <pc:chgData name="hui xu" userId="70b675938bab3b5e" providerId="LiveId" clId="{5F5E3E42-610D-4693-88C5-F29B44CC9E44}" dt="2020-02-10T10:33:49.117" v="5867" actId="20578"/>
        <pc:sldMkLst>
          <pc:docMk/>
          <pc:sldMk cId="926724378" sldId="380"/>
        </pc:sldMkLst>
        <pc:spChg chg="mod">
          <ac:chgData name="hui xu" userId="70b675938bab3b5e" providerId="LiveId" clId="{5F5E3E42-610D-4693-88C5-F29B44CC9E44}" dt="2020-02-09T09:48:32.685" v="4607" actId="20577"/>
          <ac:spMkLst>
            <pc:docMk/>
            <pc:sldMk cId="926724378" sldId="380"/>
            <ac:spMk id="2" creationId="{DBA85554-1F9A-4AC3-9926-5EF6E4669922}"/>
          </ac:spMkLst>
        </pc:spChg>
        <pc:spChg chg="add mod">
          <ac:chgData name="hui xu" userId="70b675938bab3b5e" providerId="LiveId" clId="{5F5E3E42-610D-4693-88C5-F29B44CC9E44}" dt="2020-02-09T09:42:08.798" v="4531" actId="1076"/>
          <ac:spMkLst>
            <pc:docMk/>
            <pc:sldMk cId="926724378" sldId="380"/>
            <ac:spMk id="3" creationId="{80CACC8E-C6A0-46A6-9EDA-57CFA93E6AFC}"/>
          </ac:spMkLst>
        </pc:spChg>
        <pc:spChg chg="add mod">
          <ac:chgData name="hui xu" userId="70b675938bab3b5e" providerId="LiveId" clId="{5F5E3E42-610D-4693-88C5-F29B44CC9E44}" dt="2020-02-09T09:42:08.798" v="4531" actId="1076"/>
          <ac:spMkLst>
            <pc:docMk/>
            <pc:sldMk cId="926724378" sldId="380"/>
            <ac:spMk id="5" creationId="{01031BDE-D2B1-4B7C-BA6C-8FA4372D2D16}"/>
          </ac:spMkLst>
        </pc:spChg>
        <pc:spChg chg="add mod">
          <ac:chgData name="hui xu" userId="70b675938bab3b5e" providerId="LiveId" clId="{5F5E3E42-610D-4693-88C5-F29B44CC9E44}" dt="2020-02-09T09:42:08.798" v="4531" actId="1076"/>
          <ac:spMkLst>
            <pc:docMk/>
            <pc:sldMk cId="926724378" sldId="380"/>
            <ac:spMk id="7" creationId="{17D59433-3DB3-4711-BD89-A483E658B08C}"/>
          </ac:spMkLst>
        </pc:spChg>
        <pc:spChg chg="add mod">
          <ac:chgData name="hui xu" userId="70b675938bab3b5e" providerId="LiveId" clId="{5F5E3E42-610D-4693-88C5-F29B44CC9E44}" dt="2020-02-09T09:42:08.798" v="4531" actId="1076"/>
          <ac:spMkLst>
            <pc:docMk/>
            <pc:sldMk cId="926724378" sldId="380"/>
            <ac:spMk id="10" creationId="{7E890461-AB85-4849-A2FA-14D9117DC04B}"/>
          </ac:spMkLst>
        </pc:spChg>
        <pc:spChg chg="add mod">
          <ac:chgData name="hui xu" userId="70b675938bab3b5e" providerId="LiveId" clId="{5F5E3E42-610D-4693-88C5-F29B44CC9E44}" dt="2020-02-09T09:42:08.798" v="4531" actId="1076"/>
          <ac:spMkLst>
            <pc:docMk/>
            <pc:sldMk cId="926724378" sldId="380"/>
            <ac:spMk id="11" creationId="{BDF38C56-F982-4B9A-9D63-574DEFD25A58}"/>
          </ac:spMkLst>
        </pc:spChg>
        <pc:spChg chg="add mod">
          <ac:chgData name="hui xu" userId="70b675938bab3b5e" providerId="LiveId" clId="{5F5E3E42-610D-4693-88C5-F29B44CC9E44}" dt="2020-02-09T09:42:08.798" v="4531" actId="1076"/>
          <ac:spMkLst>
            <pc:docMk/>
            <pc:sldMk cId="926724378" sldId="380"/>
            <ac:spMk id="13" creationId="{4DCDAAA0-FC12-4707-9CEE-37144BE0B3AB}"/>
          </ac:spMkLst>
        </pc:spChg>
        <pc:spChg chg="add mod">
          <ac:chgData name="hui xu" userId="70b675938bab3b5e" providerId="LiveId" clId="{5F5E3E42-610D-4693-88C5-F29B44CC9E44}" dt="2020-02-09T09:42:08.798" v="4531" actId="1076"/>
          <ac:spMkLst>
            <pc:docMk/>
            <pc:sldMk cId="926724378" sldId="380"/>
            <ac:spMk id="14" creationId="{D323BE35-24A2-4B27-AE99-96E678CDCEE2}"/>
          </ac:spMkLst>
        </pc:spChg>
        <pc:spChg chg="add mod">
          <ac:chgData name="hui xu" userId="70b675938bab3b5e" providerId="LiveId" clId="{5F5E3E42-610D-4693-88C5-F29B44CC9E44}" dt="2020-02-09T09:42:08.798" v="4531" actId="1076"/>
          <ac:spMkLst>
            <pc:docMk/>
            <pc:sldMk cId="926724378" sldId="380"/>
            <ac:spMk id="15" creationId="{B13C288A-356C-447C-A511-D70CD36E86F2}"/>
          </ac:spMkLst>
        </pc:spChg>
        <pc:spChg chg="add mod">
          <ac:chgData name="hui xu" userId="70b675938bab3b5e" providerId="LiveId" clId="{5F5E3E42-610D-4693-88C5-F29B44CC9E44}" dt="2020-02-09T09:42:08.798" v="4531" actId="1076"/>
          <ac:spMkLst>
            <pc:docMk/>
            <pc:sldMk cId="926724378" sldId="380"/>
            <ac:spMk id="16" creationId="{DBB1BF4C-C5AF-4F15-A117-9848CCEFF25D}"/>
          </ac:spMkLst>
        </pc:spChg>
        <pc:spChg chg="add mod">
          <ac:chgData name="hui xu" userId="70b675938bab3b5e" providerId="LiveId" clId="{5F5E3E42-610D-4693-88C5-F29B44CC9E44}" dt="2020-02-09T09:42:08.798" v="4531" actId="1076"/>
          <ac:spMkLst>
            <pc:docMk/>
            <pc:sldMk cId="926724378" sldId="380"/>
            <ac:spMk id="17" creationId="{7E65AEA6-99AF-47E3-92BF-FA229FBA37A2}"/>
          </ac:spMkLst>
        </pc:spChg>
        <pc:spChg chg="add mod">
          <ac:chgData name="hui xu" userId="70b675938bab3b5e" providerId="LiveId" clId="{5F5E3E42-610D-4693-88C5-F29B44CC9E44}" dt="2020-02-09T09:42:08.798" v="4531" actId="1076"/>
          <ac:spMkLst>
            <pc:docMk/>
            <pc:sldMk cId="926724378" sldId="380"/>
            <ac:spMk id="18" creationId="{F4C70018-A3FE-44DD-8AAD-83BC63D5A49E}"/>
          </ac:spMkLst>
        </pc:spChg>
        <pc:spChg chg="add mod">
          <ac:chgData name="hui xu" userId="70b675938bab3b5e" providerId="LiveId" clId="{5F5E3E42-610D-4693-88C5-F29B44CC9E44}" dt="2020-02-09T09:44:56.570" v="4566" actId="1038"/>
          <ac:spMkLst>
            <pc:docMk/>
            <pc:sldMk cId="926724378" sldId="380"/>
            <ac:spMk id="19" creationId="{9149D50E-8170-4449-B5B5-B8A2C3A271EB}"/>
          </ac:spMkLst>
        </pc:spChg>
        <pc:spChg chg="add mod">
          <ac:chgData name="hui xu" userId="70b675938bab3b5e" providerId="LiveId" clId="{5F5E3E42-610D-4693-88C5-F29B44CC9E44}" dt="2020-02-09T09:44:56.570" v="4566" actId="1038"/>
          <ac:spMkLst>
            <pc:docMk/>
            <pc:sldMk cId="926724378" sldId="380"/>
            <ac:spMk id="20" creationId="{FBEBCCB7-083E-47C6-BE28-6C8F3D05CF39}"/>
          </ac:spMkLst>
        </pc:spChg>
        <pc:spChg chg="add mod">
          <ac:chgData name="hui xu" userId="70b675938bab3b5e" providerId="LiveId" clId="{5F5E3E42-610D-4693-88C5-F29B44CC9E44}" dt="2020-02-09T09:44:56.570" v="4566" actId="1038"/>
          <ac:spMkLst>
            <pc:docMk/>
            <pc:sldMk cId="926724378" sldId="380"/>
            <ac:spMk id="21" creationId="{3B0045BC-204D-4162-B196-36C7006A7C92}"/>
          </ac:spMkLst>
        </pc:spChg>
        <pc:spChg chg="add mod">
          <ac:chgData name="hui xu" userId="70b675938bab3b5e" providerId="LiveId" clId="{5F5E3E42-610D-4693-88C5-F29B44CC9E44}" dt="2020-02-09T09:48:15.592" v="4603" actId="2711"/>
          <ac:spMkLst>
            <pc:docMk/>
            <pc:sldMk cId="926724378" sldId="380"/>
            <ac:spMk id="25" creationId="{256CCE44-65C9-417D-976E-939687C9158C}"/>
          </ac:spMkLst>
        </pc:spChg>
        <pc:spChg chg="add mod">
          <ac:chgData name="hui xu" userId="70b675938bab3b5e" providerId="LiveId" clId="{5F5E3E42-610D-4693-88C5-F29B44CC9E44}" dt="2020-02-09T09:47:45.568" v="4582" actId="1076"/>
          <ac:spMkLst>
            <pc:docMk/>
            <pc:sldMk cId="926724378" sldId="380"/>
            <ac:spMk id="26" creationId="{139C2554-C62B-46CA-9A14-E8F89927BC60}"/>
          </ac:spMkLst>
        </pc:spChg>
        <pc:cxnChg chg="add mod">
          <ac:chgData name="hui xu" userId="70b675938bab3b5e" providerId="LiveId" clId="{5F5E3E42-610D-4693-88C5-F29B44CC9E44}" dt="2020-02-09T09:42:08.798" v="4531" actId="1076"/>
          <ac:cxnSpMkLst>
            <pc:docMk/>
            <pc:sldMk cId="926724378" sldId="380"/>
            <ac:cxnSpMk id="4" creationId="{144A9FDF-3140-40FB-8B34-CE1F235E7407}"/>
          </ac:cxnSpMkLst>
        </pc:cxnChg>
        <pc:cxnChg chg="add mod">
          <ac:chgData name="hui xu" userId="70b675938bab3b5e" providerId="LiveId" clId="{5F5E3E42-610D-4693-88C5-F29B44CC9E44}" dt="2020-02-09T09:42:08.798" v="4531" actId="1076"/>
          <ac:cxnSpMkLst>
            <pc:docMk/>
            <pc:sldMk cId="926724378" sldId="380"/>
            <ac:cxnSpMk id="6" creationId="{2599958B-04B9-46D3-AE96-1FA6964BB799}"/>
          </ac:cxnSpMkLst>
        </pc:cxnChg>
        <pc:cxnChg chg="add mod">
          <ac:chgData name="hui xu" userId="70b675938bab3b5e" providerId="LiveId" clId="{5F5E3E42-610D-4693-88C5-F29B44CC9E44}" dt="2020-02-09T09:42:08.798" v="4531" actId="1076"/>
          <ac:cxnSpMkLst>
            <pc:docMk/>
            <pc:sldMk cId="926724378" sldId="380"/>
            <ac:cxnSpMk id="8" creationId="{68464B83-0D8E-45A8-841B-D8B3EF111351}"/>
          </ac:cxnSpMkLst>
        </pc:cxnChg>
        <pc:cxnChg chg="add mod">
          <ac:chgData name="hui xu" userId="70b675938bab3b5e" providerId="LiveId" clId="{5F5E3E42-610D-4693-88C5-F29B44CC9E44}" dt="2020-02-09T09:42:08.798" v="4531" actId="1076"/>
          <ac:cxnSpMkLst>
            <pc:docMk/>
            <pc:sldMk cId="926724378" sldId="380"/>
            <ac:cxnSpMk id="9" creationId="{50584DE7-FE81-4939-AA85-9B91A561F9F3}"/>
          </ac:cxnSpMkLst>
        </pc:cxnChg>
        <pc:cxnChg chg="add mod">
          <ac:chgData name="hui xu" userId="70b675938bab3b5e" providerId="LiveId" clId="{5F5E3E42-610D-4693-88C5-F29B44CC9E44}" dt="2020-02-09T09:42:08.798" v="4531" actId="1076"/>
          <ac:cxnSpMkLst>
            <pc:docMk/>
            <pc:sldMk cId="926724378" sldId="380"/>
            <ac:cxnSpMk id="12" creationId="{3A92735C-2D7A-445F-B77D-12B8C24C1757}"/>
          </ac:cxnSpMkLst>
        </pc:cxnChg>
        <pc:cxnChg chg="add del mod">
          <ac:chgData name="hui xu" userId="70b675938bab3b5e" providerId="LiveId" clId="{5F5E3E42-610D-4693-88C5-F29B44CC9E44}" dt="2020-02-09T09:45:28.966" v="4570" actId="21"/>
          <ac:cxnSpMkLst>
            <pc:docMk/>
            <pc:sldMk cId="926724378" sldId="380"/>
            <ac:cxnSpMk id="22" creationId="{20816AC5-1A13-461D-86CC-A2A11D6D48F4}"/>
          </ac:cxnSpMkLst>
        </pc:cxnChg>
      </pc:sldChg>
      <pc:sldChg chg="add del">
        <pc:chgData name="hui xu" userId="70b675938bab3b5e" providerId="LiveId" clId="{5F5E3E42-610D-4693-88C5-F29B44CC9E44}" dt="2020-02-10T12:55:12.241" v="9269" actId="2696"/>
        <pc:sldMkLst>
          <pc:docMk/>
          <pc:sldMk cId="3282087549" sldId="381"/>
        </pc:sldMkLst>
      </pc:sldChg>
      <pc:sldChg chg="add">
        <pc:chgData name="hui xu" userId="70b675938bab3b5e" providerId="LiveId" clId="{5F5E3E42-610D-4693-88C5-F29B44CC9E44}" dt="2020-02-10T12:55:17.460" v="9270"/>
        <pc:sldMkLst>
          <pc:docMk/>
          <pc:sldMk cId="3933555604" sldId="381"/>
        </pc:sldMkLst>
      </pc:sldChg>
      <pc:sldChg chg="modSp add">
        <pc:chgData name="hui xu" userId="70b675938bab3b5e" providerId="LiveId" clId="{5F5E3E42-610D-4693-88C5-F29B44CC9E44}" dt="2020-02-09T10:16:38.988" v="4992" actId="1076"/>
        <pc:sldMkLst>
          <pc:docMk/>
          <pc:sldMk cId="4129837212" sldId="382"/>
        </pc:sldMkLst>
        <pc:spChg chg="mod">
          <ac:chgData name="hui xu" userId="70b675938bab3b5e" providerId="LiveId" clId="{5F5E3E42-610D-4693-88C5-F29B44CC9E44}" dt="2020-02-09T10:08:47.071" v="4782" actId="20577"/>
          <ac:spMkLst>
            <pc:docMk/>
            <pc:sldMk cId="4129837212" sldId="382"/>
            <ac:spMk id="2" creationId="{A6912B30-B8E4-4470-A7C4-8D4163B96053}"/>
          </ac:spMkLst>
        </pc:spChg>
        <pc:spChg chg="mod">
          <ac:chgData name="hui xu" userId="70b675938bab3b5e" providerId="LiveId" clId="{5F5E3E42-610D-4693-88C5-F29B44CC9E44}" dt="2020-02-09T10:16:38.988" v="4992" actId="1076"/>
          <ac:spMkLst>
            <pc:docMk/>
            <pc:sldMk cId="4129837212" sldId="382"/>
            <ac:spMk id="4" creationId="{813FC077-E43A-44BD-88FD-88B2B5385130}"/>
          </ac:spMkLst>
        </pc:spChg>
      </pc:sldChg>
      <pc:sldChg chg="modSp add">
        <pc:chgData name="hui xu" userId="70b675938bab3b5e" providerId="LiveId" clId="{5F5E3E42-610D-4693-88C5-F29B44CC9E44}" dt="2020-02-09T10:23:07.210" v="5152" actId="20577"/>
        <pc:sldMkLst>
          <pc:docMk/>
          <pc:sldMk cId="708258340" sldId="383"/>
        </pc:sldMkLst>
        <pc:spChg chg="mod">
          <ac:chgData name="hui xu" userId="70b675938bab3b5e" providerId="LiveId" clId="{5F5E3E42-610D-4693-88C5-F29B44CC9E44}" dt="2020-02-09T10:20:16.378" v="5029" actId="20577"/>
          <ac:spMkLst>
            <pc:docMk/>
            <pc:sldMk cId="708258340" sldId="383"/>
            <ac:spMk id="2" creationId="{C9E578FF-2A06-47F8-A78D-F6FCF41BCF5A}"/>
          </ac:spMkLst>
        </pc:spChg>
        <pc:spChg chg="mod">
          <ac:chgData name="hui xu" userId="70b675938bab3b5e" providerId="LiveId" clId="{5F5E3E42-610D-4693-88C5-F29B44CC9E44}" dt="2020-02-09T10:23:07.210" v="5152" actId="20577"/>
          <ac:spMkLst>
            <pc:docMk/>
            <pc:sldMk cId="708258340" sldId="383"/>
            <ac:spMk id="3" creationId="{35E4A873-F55A-409F-8828-24C9A67E3423}"/>
          </ac:spMkLst>
        </pc:spChg>
      </pc:sldChg>
      <pc:sldChg chg="modSp add">
        <pc:chgData name="hui xu" userId="70b675938bab3b5e" providerId="LiveId" clId="{5F5E3E42-610D-4693-88C5-F29B44CC9E44}" dt="2020-02-09T10:40:26.961" v="5263" actId="313"/>
        <pc:sldMkLst>
          <pc:docMk/>
          <pc:sldMk cId="4221301239" sldId="384"/>
        </pc:sldMkLst>
        <pc:spChg chg="mod">
          <ac:chgData name="hui xu" userId="70b675938bab3b5e" providerId="LiveId" clId="{5F5E3E42-610D-4693-88C5-F29B44CC9E44}" dt="2020-02-09T10:40:26.961" v="5263" actId="313"/>
          <ac:spMkLst>
            <pc:docMk/>
            <pc:sldMk cId="4221301239" sldId="384"/>
            <ac:spMk id="2" creationId="{7D5CE5FA-DE01-4815-A5DF-E9835A773A5F}"/>
          </ac:spMkLst>
        </pc:spChg>
      </pc:sldChg>
      <pc:sldChg chg="delSp modSp add">
        <pc:chgData name="hui xu" userId="70b675938bab3b5e" providerId="LiveId" clId="{5F5E3E42-610D-4693-88C5-F29B44CC9E44}" dt="2020-02-09T10:42:29.233" v="5271" actId="21"/>
        <pc:sldMkLst>
          <pc:docMk/>
          <pc:sldMk cId="4248394561" sldId="385"/>
        </pc:sldMkLst>
        <pc:spChg chg="mod">
          <ac:chgData name="hui xu" userId="70b675938bab3b5e" providerId="LiveId" clId="{5F5E3E42-610D-4693-88C5-F29B44CC9E44}" dt="2020-02-09T10:42:16.408" v="5269"/>
          <ac:spMkLst>
            <pc:docMk/>
            <pc:sldMk cId="4248394561" sldId="385"/>
            <ac:spMk id="2" creationId="{00000000-0000-0000-0000-000000000000}"/>
          </ac:spMkLst>
        </pc:spChg>
        <pc:spChg chg="del">
          <ac:chgData name="hui xu" userId="70b675938bab3b5e" providerId="LiveId" clId="{5F5E3E42-610D-4693-88C5-F29B44CC9E44}" dt="2020-02-09T10:42:29.233" v="5271" actId="21"/>
          <ac:spMkLst>
            <pc:docMk/>
            <pc:sldMk cId="4248394561" sldId="385"/>
            <ac:spMk id="4" creationId="{00000000-0000-0000-0000-000000000000}"/>
          </ac:spMkLst>
        </pc:spChg>
        <pc:spChg chg="del">
          <ac:chgData name="hui xu" userId="70b675938bab3b5e" providerId="LiveId" clId="{5F5E3E42-610D-4693-88C5-F29B44CC9E44}" dt="2020-02-09T10:42:29.233" v="5271" actId="21"/>
          <ac:spMkLst>
            <pc:docMk/>
            <pc:sldMk cId="4248394561" sldId="385"/>
            <ac:spMk id="5" creationId="{00000000-0000-0000-0000-000000000000}"/>
          </ac:spMkLst>
        </pc:spChg>
      </pc:sldChg>
      <pc:sldChg chg="delSp add del">
        <pc:chgData name="hui xu" userId="70b675938bab3b5e" providerId="LiveId" clId="{5F5E3E42-610D-4693-88C5-F29B44CC9E44}" dt="2020-02-09T10:54:20.843" v="5283" actId="47"/>
        <pc:sldMkLst>
          <pc:docMk/>
          <pc:sldMk cId="1257345147" sldId="386"/>
        </pc:sldMkLst>
        <pc:spChg chg="del">
          <ac:chgData name="hui xu" userId="70b675938bab3b5e" providerId="LiveId" clId="{5F5E3E42-610D-4693-88C5-F29B44CC9E44}" dt="2020-02-09T10:44:12.776" v="5273" actId="21"/>
          <ac:spMkLst>
            <pc:docMk/>
            <pc:sldMk cId="1257345147" sldId="386"/>
            <ac:spMk id="6" creationId="{00000000-0000-0000-0000-000000000000}"/>
          </ac:spMkLst>
        </pc:spChg>
        <pc:spChg chg="del">
          <ac:chgData name="hui xu" userId="70b675938bab3b5e" providerId="LiveId" clId="{5F5E3E42-610D-4693-88C5-F29B44CC9E44}" dt="2020-02-09T10:44:12.776" v="5273" actId="21"/>
          <ac:spMkLst>
            <pc:docMk/>
            <pc:sldMk cId="1257345147" sldId="386"/>
            <ac:spMk id="7" creationId="{00000000-0000-0000-0000-000000000000}"/>
          </ac:spMkLst>
        </pc:spChg>
      </pc:sldChg>
      <pc:sldChg chg="delSp modSp add del">
        <pc:chgData name="hui xu" userId="70b675938bab3b5e" providerId="LiveId" clId="{5F5E3E42-610D-4693-88C5-F29B44CC9E44}" dt="2020-02-10T09:35:45.840" v="5490" actId="20577"/>
        <pc:sldMkLst>
          <pc:docMk/>
          <pc:sldMk cId="1157739000" sldId="387"/>
        </pc:sldMkLst>
        <pc:spChg chg="mod">
          <ac:chgData name="hui xu" userId="70b675938bab3b5e" providerId="LiveId" clId="{5F5E3E42-610D-4693-88C5-F29B44CC9E44}" dt="2020-02-10T09:35:45.840" v="5490" actId="20577"/>
          <ac:spMkLst>
            <pc:docMk/>
            <pc:sldMk cId="1157739000" sldId="387"/>
            <ac:spMk id="2" creationId="{00000000-0000-0000-0000-000000000000}"/>
          </ac:spMkLst>
        </pc:spChg>
        <pc:spChg chg="del">
          <ac:chgData name="hui xu" userId="70b675938bab3b5e" providerId="LiveId" clId="{5F5E3E42-610D-4693-88C5-F29B44CC9E44}" dt="2020-02-09T10:44:08.784" v="5272" actId="21"/>
          <ac:spMkLst>
            <pc:docMk/>
            <pc:sldMk cId="1157739000" sldId="387"/>
            <ac:spMk id="5" creationId="{00000000-0000-0000-0000-000000000000}"/>
          </ac:spMkLst>
        </pc:spChg>
        <pc:spChg chg="del">
          <ac:chgData name="hui xu" userId="70b675938bab3b5e" providerId="LiveId" clId="{5F5E3E42-610D-4693-88C5-F29B44CC9E44}" dt="2020-02-09T10:44:08.784" v="5272" actId="21"/>
          <ac:spMkLst>
            <pc:docMk/>
            <pc:sldMk cId="1157739000" sldId="387"/>
            <ac:spMk id="7" creationId="{00000000-0000-0000-0000-000000000000}"/>
          </ac:spMkLst>
        </pc:spChg>
      </pc:sldChg>
      <pc:sldChg chg="add del">
        <pc:chgData name="hui xu" userId="70b675938bab3b5e" providerId="LiveId" clId="{5F5E3E42-610D-4693-88C5-F29B44CC9E44}" dt="2020-02-09T11:01:31.231" v="5363"/>
        <pc:sldMkLst>
          <pc:docMk/>
          <pc:sldMk cId="1432428199" sldId="387"/>
        </pc:sldMkLst>
      </pc:sldChg>
      <pc:sldChg chg="delSp add">
        <pc:chgData name="hui xu" userId="70b675938bab3b5e" providerId="LiveId" clId="{5F5E3E42-610D-4693-88C5-F29B44CC9E44}" dt="2020-02-10T09:41:07.206" v="5553" actId="478"/>
        <pc:sldMkLst>
          <pc:docMk/>
          <pc:sldMk cId="459136940" sldId="388"/>
        </pc:sldMkLst>
        <pc:spChg chg="del">
          <ac:chgData name="hui xu" userId="70b675938bab3b5e" providerId="LiveId" clId="{5F5E3E42-610D-4693-88C5-F29B44CC9E44}" dt="2020-02-10T09:41:07.206" v="5553" actId="478"/>
          <ac:spMkLst>
            <pc:docMk/>
            <pc:sldMk cId="459136940" sldId="388"/>
            <ac:spMk id="5" creationId="{00000000-0000-0000-0000-000000000000}"/>
          </ac:spMkLst>
        </pc:spChg>
        <pc:spChg chg="del">
          <ac:chgData name="hui xu" userId="70b675938bab3b5e" providerId="LiveId" clId="{5F5E3E42-610D-4693-88C5-F29B44CC9E44}" dt="2020-02-10T09:41:05.985" v="5552" actId="478"/>
          <ac:spMkLst>
            <pc:docMk/>
            <pc:sldMk cId="459136940" sldId="388"/>
            <ac:spMk id="7" creationId="{00000000-0000-0000-0000-000000000000}"/>
          </ac:spMkLst>
        </pc:spChg>
      </pc:sldChg>
      <pc:sldChg chg="add del">
        <pc:chgData name="hui xu" userId="70b675938bab3b5e" providerId="LiveId" clId="{5F5E3E42-610D-4693-88C5-F29B44CC9E44}" dt="2020-02-09T10:48:45.969" v="5280" actId="47"/>
        <pc:sldMkLst>
          <pc:docMk/>
          <pc:sldMk cId="1466539221" sldId="389"/>
        </pc:sldMkLst>
      </pc:sldChg>
      <pc:sldChg chg="delSp modSp add">
        <pc:chgData name="hui xu" userId="70b675938bab3b5e" providerId="LiveId" clId="{5F5E3E42-610D-4693-88C5-F29B44CC9E44}" dt="2020-02-10T09:45:39.939" v="5566" actId="1076"/>
        <pc:sldMkLst>
          <pc:docMk/>
          <pc:sldMk cId="2420690818" sldId="390"/>
        </pc:sldMkLst>
        <pc:spChg chg="del">
          <ac:chgData name="hui xu" userId="70b675938bab3b5e" providerId="LiveId" clId="{5F5E3E42-610D-4693-88C5-F29B44CC9E44}" dt="2020-02-10T09:45:17.031" v="5562" actId="478"/>
          <ac:spMkLst>
            <pc:docMk/>
            <pc:sldMk cId="2420690818" sldId="390"/>
            <ac:spMk id="3" creationId="{00000000-0000-0000-0000-000000000000}"/>
          </ac:spMkLst>
        </pc:spChg>
        <pc:spChg chg="del">
          <ac:chgData name="hui xu" userId="70b675938bab3b5e" providerId="LiveId" clId="{5F5E3E42-610D-4693-88C5-F29B44CC9E44}" dt="2020-02-10T09:45:21.380" v="5563" actId="478"/>
          <ac:spMkLst>
            <pc:docMk/>
            <pc:sldMk cId="2420690818" sldId="390"/>
            <ac:spMk id="5" creationId="{00000000-0000-0000-0000-000000000000}"/>
          </ac:spMkLst>
        </pc:spChg>
        <pc:picChg chg="mod">
          <ac:chgData name="hui xu" userId="70b675938bab3b5e" providerId="LiveId" clId="{5F5E3E42-610D-4693-88C5-F29B44CC9E44}" dt="2020-02-10T09:45:39.939" v="5566" actId="1076"/>
          <ac:picMkLst>
            <pc:docMk/>
            <pc:sldMk cId="2420690818" sldId="390"/>
            <ac:picMk id="6" creationId="{00000000-0000-0000-0000-000000000000}"/>
          </ac:picMkLst>
        </pc:picChg>
      </pc:sldChg>
      <pc:sldChg chg="delSp add">
        <pc:chgData name="hui xu" userId="70b675938bab3b5e" providerId="LiveId" clId="{5F5E3E42-610D-4693-88C5-F29B44CC9E44}" dt="2020-02-10T09:31:05.520" v="5366" actId="478"/>
        <pc:sldMkLst>
          <pc:docMk/>
          <pc:sldMk cId="1730571105" sldId="391"/>
        </pc:sldMkLst>
        <pc:spChg chg="del">
          <ac:chgData name="hui xu" userId="70b675938bab3b5e" providerId="LiveId" clId="{5F5E3E42-610D-4693-88C5-F29B44CC9E44}" dt="2020-02-10T09:31:05.520" v="5366" actId="478"/>
          <ac:spMkLst>
            <pc:docMk/>
            <pc:sldMk cId="1730571105" sldId="391"/>
            <ac:spMk id="4" creationId="{00000000-0000-0000-0000-000000000000}"/>
          </ac:spMkLst>
        </pc:spChg>
        <pc:spChg chg="del">
          <ac:chgData name="hui xu" userId="70b675938bab3b5e" providerId="LiveId" clId="{5F5E3E42-610D-4693-88C5-F29B44CC9E44}" dt="2020-02-10T09:31:00.426" v="5365" actId="478"/>
          <ac:spMkLst>
            <pc:docMk/>
            <pc:sldMk cId="1730571105" sldId="391"/>
            <ac:spMk id="5" creationId="{00000000-0000-0000-0000-000000000000}"/>
          </ac:spMkLst>
        </pc:spChg>
      </pc:sldChg>
      <pc:sldChg chg="add del">
        <pc:chgData name="hui xu" userId="70b675938bab3b5e" providerId="LiveId" clId="{5F5E3E42-610D-4693-88C5-F29B44CC9E44}" dt="2020-02-09T10:49:13.399" v="5281" actId="47"/>
        <pc:sldMkLst>
          <pc:docMk/>
          <pc:sldMk cId="2187081401" sldId="391"/>
        </pc:sldMkLst>
      </pc:sldChg>
      <pc:sldChg chg="delSp modSp add ord">
        <pc:chgData name="hui xu" userId="70b675938bab3b5e" providerId="LiveId" clId="{5F5E3E42-610D-4693-88C5-F29B44CC9E44}" dt="2020-02-10T09:31:43.243" v="5370"/>
        <pc:sldMkLst>
          <pc:docMk/>
          <pc:sldMk cId="2511023788" sldId="392"/>
        </pc:sldMkLst>
        <pc:spChg chg="mod">
          <ac:chgData name="hui xu" userId="70b675938bab3b5e" providerId="LiveId" clId="{5F5E3E42-610D-4693-88C5-F29B44CC9E44}" dt="2020-02-09T10:55:50.859" v="5288" actId="27636"/>
          <ac:spMkLst>
            <pc:docMk/>
            <pc:sldMk cId="2511023788" sldId="392"/>
            <ac:spMk id="3" creationId="{00000000-0000-0000-0000-000000000000}"/>
          </ac:spMkLst>
        </pc:spChg>
        <pc:spChg chg="del">
          <ac:chgData name="hui xu" userId="70b675938bab3b5e" providerId="LiveId" clId="{5F5E3E42-610D-4693-88C5-F29B44CC9E44}" dt="2020-02-10T09:31:13.346" v="5368" actId="478"/>
          <ac:spMkLst>
            <pc:docMk/>
            <pc:sldMk cId="2511023788" sldId="392"/>
            <ac:spMk id="5" creationId="{00000000-0000-0000-0000-000000000000}"/>
          </ac:spMkLst>
        </pc:spChg>
        <pc:spChg chg="del">
          <ac:chgData name="hui xu" userId="70b675938bab3b5e" providerId="LiveId" clId="{5F5E3E42-610D-4693-88C5-F29B44CC9E44}" dt="2020-02-10T09:31:11.971" v="5367" actId="478"/>
          <ac:spMkLst>
            <pc:docMk/>
            <pc:sldMk cId="2511023788" sldId="392"/>
            <ac:spMk id="7" creationId="{00000000-0000-0000-0000-000000000000}"/>
          </ac:spMkLst>
        </pc:spChg>
      </pc:sldChg>
      <pc:sldChg chg="delSp add del">
        <pc:chgData name="hui xu" userId="70b675938bab3b5e" providerId="LiveId" clId="{5F5E3E42-610D-4693-88C5-F29B44CC9E44}" dt="2020-02-09T10:58:39.036" v="5303" actId="47"/>
        <pc:sldMkLst>
          <pc:docMk/>
          <pc:sldMk cId="232493726" sldId="393"/>
        </pc:sldMkLst>
        <pc:spChg chg="del">
          <ac:chgData name="hui xu" userId="70b675938bab3b5e" providerId="LiveId" clId="{5F5E3E42-610D-4693-88C5-F29B44CC9E44}" dt="2020-02-09T10:56:31.496" v="5301" actId="21"/>
          <ac:spMkLst>
            <pc:docMk/>
            <pc:sldMk cId="232493726" sldId="393"/>
            <ac:spMk id="4" creationId="{00000000-0000-0000-0000-000000000000}"/>
          </ac:spMkLst>
        </pc:spChg>
        <pc:spChg chg="del">
          <ac:chgData name="hui xu" userId="70b675938bab3b5e" providerId="LiveId" clId="{5F5E3E42-610D-4693-88C5-F29B44CC9E44}" dt="2020-02-09T10:56:31.496" v="5301" actId="21"/>
          <ac:spMkLst>
            <pc:docMk/>
            <pc:sldMk cId="232493726" sldId="393"/>
            <ac:spMk id="6" creationId="{00000000-0000-0000-0000-000000000000}"/>
          </ac:spMkLst>
        </pc:spChg>
      </pc:sldChg>
      <pc:sldChg chg="delSp modSp add">
        <pc:chgData name="hui xu" userId="70b675938bab3b5e" providerId="LiveId" clId="{5F5E3E42-610D-4693-88C5-F29B44CC9E44}" dt="2020-02-10T09:32:43.450" v="5425" actId="478"/>
        <pc:sldMkLst>
          <pc:docMk/>
          <pc:sldMk cId="1453447699" sldId="394"/>
        </pc:sldMkLst>
        <pc:spChg chg="mod">
          <ac:chgData name="hui xu" userId="70b675938bab3b5e" providerId="LiveId" clId="{5F5E3E42-610D-4693-88C5-F29B44CC9E44}" dt="2020-02-10T09:32:17.442" v="5402" actId="20577"/>
          <ac:spMkLst>
            <pc:docMk/>
            <pc:sldMk cId="1453447699" sldId="394"/>
            <ac:spMk id="2" creationId="{00000000-0000-0000-0000-000000000000}"/>
          </ac:spMkLst>
        </pc:spChg>
        <pc:spChg chg="del mod">
          <ac:chgData name="hui xu" userId="70b675938bab3b5e" providerId="LiveId" clId="{5F5E3E42-610D-4693-88C5-F29B44CC9E44}" dt="2020-02-10T09:32:43.450" v="5425" actId="478"/>
          <ac:spMkLst>
            <pc:docMk/>
            <pc:sldMk cId="1453447699" sldId="394"/>
            <ac:spMk id="4" creationId="{00000000-0000-0000-0000-000000000000}"/>
          </ac:spMkLst>
        </pc:spChg>
        <pc:spChg chg="del">
          <ac:chgData name="hui xu" userId="70b675938bab3b5e" providerId="LiveId" clId="{5F5E3E42-610D-4693-88C5-F29B44CC9E44}" dt="2020-02-10T09:32:33.190" v="5423" actId="478"/>
          <ac:spMkLst>
            <pc:docMk/>
            <pc:sldMk cId="1453447699" sldId="394"/>
            <ac:spMk id="7" creationId="{00000000-0000-0000-0000-000000000000}"/>
          </ac:spMkLst>
        </pc:spChg>
        <pc:spChg chg="mod">
          <ac:chgData name="hui xu" userId="70b675938bab3b5e" providerId="LiveId" clId="{5F5E3E42-610D-4693-88C5-F29B44CC9E44}" dt="2020-02-10T09:32:28.758" v="5422" actId="1038"/>
          <ac:spMkLst>
            <pc:docMk/>
            <pc:sldMk cId="1453447699" sldId="394"/>
            <ac:spMk id="8" creationId="{00000000-0000-0000-0000-000000000000}"/>
          </ac:spMkLst>
        </pc:spChg>
        <pc:spChg chg="mod">
          <ac:chgData name="hui xu" userId="70b675938bab3b5e" providerId="LiveId" clId="{5F5E3E42-610D-4693-88C5-F29B44CC9E44}" dt="2020-02-10T09:32:28.758" v="5422" actId="1038"/>
          <ac:spMkLst>
            <pc:docMk/>
            <pc:sldMk cId="1453447699" sldId="394"/>
            <ac:spMk id="9" creationId="{00000000-0000-0000-0000-000000000000}"/>
          </ac:spMkLst>
        </pc:spChg>
        <pc:spChg chg="mod">
          <ac:chgData name="hui xu" userId="70b675938bab3b5e" providerId="LiveId" clId="{5F5E3E42-610D-4693-88C5-F29B44CC9E44}" dt="2020-02-10T09:32:28.758" v="5422" actId="1038"/>
          <ac:spMkLst>
            <pc:docMk/>
            <pc:sldMk cId="1453447699" sldId="394"/>
            <ac:spMk id="10" creationId="{00000000-0000-0000-0000-000000000000}"/>
          </ac:spMkLst>
        </pc:spChg>
        <pc:picChg chg="mod">
          <ac:chgData name="hui xu" userId="70b675938bab3b5e" providerId="LiveId" clId="{5F5E3E42-610D-4693-88C5-F29B44CC9E44}" dt="2020-02-10T09:32:28.758" v="5422" actId="1038"/>
          <ac:picMkLst>
            <pc:docMk/>
            <pc:sldMk cId="1453447699" sldId="394"/>
            <ac:picMk id="5" creationId="{00000000-0000-0000-0000-000000000000}"/>
          </ac:picMkLst>
        </pc:picChg>
      </pc:sldChg>
      <pc:sldChg chg="delSp add">
        <pc:chgData name="hui xu" userId="70b675938bab3b5e" providerId="LiveId" clId="{5F5E3E42-610D-4693-88C5-F29B44CC9E44}" dt="2020-02-10T09:33:19.623" v="5427" actId="478"/>
        <pc:sldMkLst>
          <pc:docMk/>
          <pc:sldMk cId="3552457512" sldId="395"/>
        </pc:sldMkLst>
        <pc:spChg chg="del">
          <ac:chgData name="hui xu" userId="70b675938bab3b5e" providerId="LiveId" clId="{5F5E3E42-610D-4693-88C5-F29B44CC9E44}" dt="2020-02-10T09:33:19.623" v="5427" actId="478"/>
          <ac:spMkLst>
            <pc:docMk/>
            <pc:sldMk cId="3552457512" sldId="395"/>
            <ac:spMk id="5" creationId="{00000000-0000-0000-0000-000000000000}"/>
          </ac:spMkLst>
        </pc:spChg>
        <pc:spChg chg="del">
          <ac:chgData name="hui xu" userId="70b675938bab3b5e" providerId="LiveId" clId="{5F5E3E42-610D-4693-88C5-F29B44CC9E44}" dt="2020-02-10T09:33:16.191" v="5426" actId="478"/>
          <ac:spMkLst>
            <pc:docMk/>
            <pc:sldMk cId="3552457512" sldId="395"/>
            <ac:spMk id="7" creationId="{00000000-0000-0000-0000-000000000000}"/>
          </ac:spMkLst>
        </pc:spChg>
      </pc:sldChg>
      <pc:sldChg chg="delSp modSp add">
        <pc:chgData name="hui xu" userId="70b675938bab3b5e" providerId="LiveId" clId="{5F5E3E42-610D-4693-88C5-F29B44CC9E44}" dt="2020-02-10T09:33:47.344" v="5431" actId="20577"/>
        <pc:sldMkLst>
          <pc:docMk/>
          <pc:sldMk cId="2278357638" sldId="396"/>
        </pc:sldMkLst>
        <pc:spChg chg="mod">
          <ac:chgData name="hui xu" userId="70b675938bab3b5e" providerId="LiveId" clId="{5F5E3E42-610D-4693-88C5-F29B44CC9E44}" dt="2020-02-10T09:33:47.344" v="5431" actId="20577"/>
          <ac:spMkLst>
            <pc:docMk/>
            <pc:sldMk cId="2278357638" sldId="396"/>
            <ac:spMk id="3" creationId="{00000000-0000-0000-0000-000000000000}"/>
          </ac:spMkLst>
        </pc:spChg>
        <pc:spChg chg="del">
          <ac:chgData name="hui xu" userId="70b675938bab3b5e" providerId="LiveId" clId="{5F5E3E42-610D-4693-88C5-F29B44CC9E44}" dt="2020-02-10T09:33:29.906" v="5429" actId="478"/>
          <ac:spMkLst>
            <pc:docMk/>
            <pc:sldMk cId="2278357638" sldId="396"/>
            <ac:spMk id="8" creationId="{00000000-0000-0000-0000-000000000000}"/>
          </ac:spMkLst>
        </pc:spChg>
        <pc:spChg chg="del">
          <ac:chgData name="hui xu" userId="70b675938bab3b5e" providerId="LiveId" clId="{5F5E3E42-610D-4693-88C5-F29B44CC9E44}" dt="2020-02-10T09:33:26.942" v="5428" actId="478"/>
          <ac:spMkLst>
            <pc:docMk/>
            <pc:sldMk cId="2278357638" sldId="396"/>
            <ac:spMk id="10" creationId="{00000000-0000-0000-0000-000000000000}"/>
          </ac:spMkLst>
        </pc:spChg>
      </pc:sldChg>
      <pc:sldChg chg="modSp add del">
        <pc:chgData name="hui xu" userId="70b675938bab3b5e" providerId="LiveId" clId="{5F5E3E42-610D-4693-88C5-F29B44CC9E44}" dt="2020-02-10T12:59:49.036" v="9511" actId="47"/>
        <pc:sldMkLst>
          <pc:docMk/>
          <pc:sldMk cId="2307182873" sldId="397"/>
        </pc:sldMkLst>
        <pc:spChg chg="mod">
          <ac:chgData name="hui xu" userId="70b675938bab3b5e" providerId="LiveId" clId="{5F5E3E42-610D-4693-88C5-F29B44CC9E44}" dt="2020-02-10T12:54:57.002" v="9267" actId="21"/>
          <ac:spMkLst>
            <pc:docMk/>
            <pc:sldMk cId="2307182873" sldId="397"/>
            <ac:spMk id="2" creationId="{29A748FE-5C23-496A-88FA-F37F270846FB}"/>
          </ac:spMkLst>
        </pc:spChg>
        <pc:spChg chg="mod">
          <ac:chgData name="hui xu" userId="70b675938bab3b5e" providerId="LiveId" clId="{5F5E3E42-610D-4693-88C5-F29B44CC9E44}" dt="2020-02-10T12:55:02.343" v="9268" actId="21"/>
          <ac:spMkLst>
            <pc:docMk/>
            <pc:sldMk cId="2307182873" sldId="397"/>
            <ac:spMk id="3" creationId="{327298B0-7B22-4468-92A7-CA44BC0ECF0A}"/>
          </ac:spMkLst>
        </pc:spChg>
      </pc:sldChg>
      <pc:sldChg chg="modSp add">
        <pc:chgData name="hui xu" userId="70b675938bab3b5e" providerId="LiveId" clId="{5F5E3E42-610D-4693-88C5-F29B44CC9E44}" dt="2020-02-10T10:31:01.501" v="5841" actId="313"/>
        <pc:sldMkLst>
          <pc:docMk/>
          <pc:sldMk cId="1812702280" sldId="398"/>
        </pc:sldMkLst>
        <pc:spChg chg="mod">
          <ac:chgData name="hui xu" userId="70b675938bab3b5e" providerId="LiveId" clId="{5F5E3E42-610D-4693-88C5-F29B44CC9E44}" dt="2020-02-10T10:31:01.501" v="5841" actId="313"/>
          <ac:spMkLst>
            <pc:docMk/>
            <pc:sldMk cId="1812702280" sldId="398"/>
            <ac:spMk id="3" creationId="{327298B0-7B22-4468-92A7-CA44BC0ECF0A}"/>
          </ac:spMkLst>
        </pc:spChg>
      </pc:sldChg>
      <pc:sldChg chg="addSp delSp modSp add ord">
        <pc:chgData name="hui xu" userId="70b675938bab3b5e" providerId="LiveId" clId="{5F5E3E42-610D-4693-88C5-F29B44CC9E44}" dt="2020-02-10T10:35:52.035" v="6040" actId="20577"/>
        <pc:sldMkLst>
          <pc:docMk/>
          <pc:sldMk cId="3256893526" sldId="399"/>
        </pc:sldMkLst>
        <pc:spChg chg="mod">
          <ac:chgData name="hui xu" userId="70b675938bab3b5e" providerId="LiveId" clId="{5F5E3E42-610D-4693-88C5-F29B44CC9E44}" dt="2020-02-10T10:34:11.046" v="5899" actId="27636"/>
          <ac:spMkLst>
            <pc:docMk/>
            <pc:sldMk cId="3256893526" sldId="399"/>
            <ac:spMk id="2" creationId="{D337400C-AC60-4C8C-B29A-7C5D578874BD}"/>
          </ac:spMkLst>
        </pc:spChg>
        <pc:spChg chg="del">
          <ac:chgData name="hui xu" userId="70b675938bab3b5e" providerId="LiveId" clId="{5F5E3E42-610D-4693-88C5-F29B44CC9E44}" dt="2020-02-10T10:33:40.593" v="5864" actId="21"/>
          <ac:spMkLst>
            <pc:docMk/>
            <pc:sldMk cId="3256893526" sldId="399"/>
            <ac:spMk id="3" creationId="{11527F65-498C-47AA-A71F-1010E4F0D288}"/>
          </ac:spMkLst>
        </pc:spChg>
        <pc:spChg chg="add mod">
          <ac:chgData name="hui xu" userId="70b675938bab3b5e" providerId="LiveId" clId="{5F5E3E42-610D-4693-88C5-F29B44CC9E44}" dt="2020-02-10T10:35:52.035" v="6040" actId="20577"/>
          <ac:spMkLst>
            <pc:docMk/>
            <pc:sldMk cId="3256893526" sldId="399"/>
            <ac:spMk id="5" creationId="{E7429033-BE9F-4BD9-9B4E-002DB323C7DA}"/>
          </ac:spMkLst>
        </pc:spChg>
      </pc:sldChg>
      <pc:sldChg chg="modSp add">
        <pc:chgData name="hui xu" userId="70b675938bab3b5e" providerId="LiveId" clId="{5F5E3E42-610D-4693-88C5-F29B44CC9E44}" dt="2020-02-10T10:38:57.166" v="6305" actId="20577"/>
        <pc:sldMkLst>
          <pc:docMk/>
          <pc:sldMk cId="431030238" sldId="400"/>
        </pc:sldMkLst>
        <pc:spChg chg="mod">
          <ac:chgData name="hui xu" userId="70b675938bab3b5e" providerId="LiveId" clId="{5F5E3E42-610D-4693-88C5-F29B44CC9E44}" dt="2020-02-10T10:36:37.844" v="6052" actId="20577"/>
          <ac:spMkLst>
            <pc:docMk/>
            <pc:sldMk cId="431030238" sldId="400"/>
            <ac:spMk id="2" creationId="{29A748FE-5C23-496A-88FA-F37F270846FB}"/>
          </ac:spMkLst>
        </pc:spChg>
        <pc:spChg chg="mod">
          <ac:chgData name="hui xu" userId="70b675938bab3b5e" providerId="LiveId" clId="{5F5E3E42-610D-4693-88C5-F29B44CC9E44}" dt="2020-02-10T10:38:57.166" v="6305" actId="20577"/>
          <ac:spMkLst>
            <pc:docMk/>
            <pc:sldMk cId="431030238" sldId="400"/>
            <ac:spMk id="3" creationId="{327298B0-7B22-4468-92A7-CA44BC0ECF0A}"/>
          </ac:spMkLst>
        </pc:spChg>
      </pc:sldChg>
      <pc:sldChg chg="modSp add">
        <pc:chgData name="hui xu" userId="70b675938bab3b5e" providerId="LiveId" clId="{5F5E3E42-610D-4693-88C5-F29B44CC9E44}" dt="2020-02-10T10:42:35.809" v="6474" actId="20577"/>
        <pc:sldMkLst>
          <pc:docMk/>
          <pc:sldMk cId="805691680" sldId="401"/>
        </pc:sldMkLst>
        <pc:spChg chg="mod">
          <ac:chgData name="hui xu" userId="70b675938bab3b5e" providerId="LiveId" clId="{5F5E3E42-610D-4693-88C5-F29B44CC9E44}" dt="2020-02-10T10:41:19.971" v="6334" actId="20577"/>
          <ac:spMkLst>
            <pc:docMk/>
            <pc:sldMk cId="805691680" sldId="401"/>
            <ac:spMk id="2" creationId="{B90D2DF4-AD6B-4417-8BE1-4BBD3A39143A}"/>
          </ac:spMkLst>
        </pc:spChg>
        <pc:spChg chg="mod">
          <ac:chgData name="hui xu" userId="70b675938bab3b5e" providerId="LiveId" clId="{5F5E3E42-610D-4693-88C5-F29B44CC9E44}" dt="2020-02-10T10:42:35.809" v="6474" actId="20577"/>
          <ac:spMkLst>
            <pc:docMk/>
            <pc:sldMk cId="805691680" sldId="401"/>
            <ac:spMk id="3" creationId="{F39D4759-39B7-4E57-915C-54E7E3CEB08D}"/>
          </ac:spMkLst>
        </pc:spChg>
      </pc:sldChg>
      <pc:sldChg chg="addSp modSp add">
        <pc:chgData name="hui xu" userId="70b675938bab3b5e" providerId="LiveId" clId="{5F5E3E42-610D-4693-88C5-F29B44CC9E44}" dt="2020-02-10T13:40:52.414" v="10494" actId="1076"/>
        <pc:sldMkLst>
          <pc:docMk/>
          <pc:sldMk cId="2547269711" sldId="402"/>
        </pc:sldMkLst>
        <pc:spChg chg="mod">
          <ac:chgData name="hui xu" userId="70b675938bab3b5e" providerId="LiveId" clId="{5F5E3E42-610D-4693-88C5-F29B44CC9E44}" dt="2020-02-10T10:55:10.364" v="6504" actId="20577"/>
          <ac:spMkLst>
            <pc:docMk/>
            <pc:sldMk cId="2547269711" sldId="402"/>
            <ac:spMk id="2" creationId="{2B2B7AC9-2D20-4555-A25A-98475D544956}"/>
          </ac:spMkLst>
        </pc:spChg>
        <pc:spChg chg="mod">
          <ac:chgData name="hui xu" userId="70b675938bab3b5e" providerId="LiveId" clId="{5F5E3E42-610D-4693-88C5-F29B44CC9E44}" dt="2020-02-10T10:57:39.673" v="6715" actId="20577"/>
          <ac:spMkLst>
            <pc:docMk/>
            <pc:sldMk cId="2547269711" sldId="402"/>
            <ac:spMk id="3" creationId="{94809C44-BA4C-45A7-859B-8FDE157DC38A}"/>
          </ac:spMkLst>
        </pc:spChg>
        <pc:spChg chg="add mod">
          <ac:chgData name="hui xu" userId="70b675938bab3b5e" providerId="LiveId" clId="{5F5E3E42-610D-4693-88C5-F29B44CC9E44}" dt="2020-02-10T13:40:52.414" v="10494" actId="1076"/>
          <ac:spMkLst>
            <pc:docMk/>
            <pc:sldMk cId="2547269711" sldId="402"/>
            <ac:spMk id="4" creationId="{D6BAE393-D674-4BAF-B884-CE749380D16C}"/>
          </ac:spMkLst>
        </pc:spChg>
        <pc:spChg chg="add mod">
          <ac:chgData name="hui xu" userId="70b675938bab3b5e" providerId="LiveId" clId="{5F5E3E42-610D-4693-88C5-F29B44CC9E44}" dt="2020-02-10T13:40:52.414" v="10494" actId="1076"/>
          <ac:spMkLst>
            <pc:docMk/>
            <pc:sldMk cId="2547269711" sldId="402"/>
            <ac:spMk id="6" creationId="{7EB81B17-6CB6-4E4B-B7F1-4E33D936F003}"/>
          </ac:spMkLst>
        </pc:spChg>
        <pc:spChg chg="add mod">
          <ac:chgData name="hui xu" userId="70b675938bab3b5e" providerId="LiveId" clId="{5F5E3E42-610D-4693-88C5-F29B44CC9E44}" dt="2020-02-10T13:40:52.414" v="10494" actId="1076"/>
          <ac:spMkLst>
            <pc:docMk/>
            <pc:sldMk cId="2547269711" sldId="402"/>
            <ac:spMk id="7" creationId="{BC70AC75-5F43-4B1D-B4E1-25AA0D623844}"/>
          </ac:spMkLst>
        </pc:spChg>
        <pc:spChg chg="add mod">
          <ac:chgData name="hui xu" userId="70b675938bab3b5e" providerId="LiveId" clId="{5F5E3E42-610D-4693-88C5-F29B44CC9E44}" dt="2020-02-10T13:40:52.414" v="10494" actId="1076"/>
          <ac:spMkLst>
            <pc:docMk/>
            <pc:sldMk cId="2547269711" sldId="402"/>
            <ac:spMk id="9" creationId="{78977741-82AE-4B5F-B6AF-886CCAC0886A}"/>
          </ac:spMkLst>
        </pc:spChg>
        <pc:spChg chg="add mod">
          <ac:chgData name="hui xu" userId="70b675938bab3b5e" providerId="LiveId" clId="{5F5E3E42-610D-4693-88C5-F29B44CC9E44}" dt="2020-02-10T13:40:52.414" v="10494" actId="1076"/>
          <ac:spMkLst>
            <pc:docMk/>
            <pc:sldMk cId="2547269711" sldId="402"/>
            <ac:spMk id="11" creationId="{92F5511B-F87D-4600-8561-0E087DBF56F7}"/>
          </ac:spMkLst>
        </pc:spChg>
        <pc:spChg chg="add mod">
          <ac:chgData name="hui xu" userId="70b675938bab3b5e" providerId="LiveId" clId="{5F5E3E42-610D-4693-88C5-F29B44CC9E44}" dt="2020-02-10T13:40:52.414" v="10494" actId="1076"/>
          <ac:spMkLst>
            <pc:docMk/>
            <pc:sldMk cId="2547269711" sldId="402"/>
            <ac:spMk id="13" creationId="{BBD145E1-F0B2-4FEA-A267-39BD0D9EAA6B}"/>
          </ac:spMkLst>
        </pc:spChg>
        <pc:spChg chg="add mod">
          <ac:chgData name="hui xu" userId="70b675938bab3b5e" providerId="LiveId" clId="{5F5E3E42-610D-4693-88C5-F29B44CC9E44}" dt="2020-02-10T13:40:52.414" v="10494" actId="1076"/>
          <ac:spMkLst>
            <pc:docMk/>
            <pc:sldMk cId="2547269711" sldId="402"/>
            <ac:spMk id="14" creationId="{2FDA363A-4604-4967-B3AE-7725DB91B943}"/>
          </ac:spMkLst>
        </pc:spChg>
        <pc:spChg chg="add mod">
          <ac:chgData name="hui xu" userId="70b675938bab3b5e" providerId="LiveId" clId="{5F5E3E42-610D-4693-88C5-F29B44CC9E44}" dt="2020-02-10T13:40:52.414" v="10494" actId="1076"/>
          <ac:spMkLst>
            <pc:docMk/>
            <pc:sldMk cId="2547269711" sldId="402"/>
            <ac:spMk id="15" creationId="{6775544B-D833-4027-AC13-A8971D794ADA}"/>
          </ac:spMkLst>
        </pc:spChg>
        <pc:spChg chg="add mod">
          <ac:chgData name="hui xu" userId="70b675938bab3b5e" providerId="LiveId" clId="{5F5E3E42-610D-4693-88C5-F29B44CC9E44}" dt="2020-02-10T13:40:52.414" v="10494" actId="1076"/>
          <ac:spMkLst>
            <pc:docMk/>
            <pc:sldMk cId="2547269711" sldId="402"/>
            <ac:spMk id="16" creationId="{47A8E704-3015-4ACD-86F1-FE29DD12EA6B}"/>
          </ac:spMkLst>
        </pc:spChg>
        <pc:spChg chg="add mod">
          <ac:chgData name="hui xu" userId="70b675938bab3b5e" providerId="LiveId" clId="{5F5E3E42-610D-4693-88C5-F29B44CC9E44}" dt="2020-02-10T13:40:52.414" v="10494" actId="1076"/>
          <ac:spMkLst>
            <pc:docMk/>
            <pc:sldMk cId="2547269711" sldId="402"/>
            <ac:spMk id="17" creationId="{413A0609-4C35-4FEC-B252-649C24A19894}"/>
          </ac:spMkLst>
        </pc:spChg>
        <pc:spChg chg="add mod">
          <ac:chgData name="hui xu" userId="70b675938bab3b5e" providerId="LiveId" clId="{5F5E3E42-610D-4693-88C5-F29B44CC9E44}" dt="2020-02-10T13:40:52.414" v="10494" actId="1076"/>
          <ac:spMkLst>
            <pc:docMk/>
            <pc:sldMk cId="2547269711" sldId="402"/>
            <ac:spMk id="18" creationId="{549BB795-1438-4E5E-A2A5-0027CFE09CCA}"/>
          </ac:spMkLst>
        </pc:spChg>
        <pc:spChg chg="add mod">
          <ac:chgData name="hui xu" userId="70b675938bab3b5e" providerId="LiveId" clId="{5F5E3E42-610D-4693-88C5-F29B44CC9E44}" dt="2020-02-10T13:40:52.414" v="10494" actId="1076"/>
          <ac:spMkLst>
            <pc:docMk/>
            <pc:sldMk cId="2547269711" sldId="402"/>
            <ac:spMk id="19" creationId="{1C0D3F38-94E8-414F-93DA-E4B8A41352B2}"/>
          </ac:spMkLst>
        </pc:spChg>
        <pc:spChg chg="add mod">
          <ac:chgData name="hui xu" userId="70b675938bab3b5e" providerId="LiveId" clId="{5F5E3E42-610D-4693-88C5-F29B44CC9E44}" dt="2020-02-10T13:40:52.414" v="10494" actId="1076"/>
          <ac:spMkLst>
            <pc:docMk/>
            <pc:sldMk cId="2547269711" sldId="402"/>
            <ac:spMk id="20" creationId="{88DFB337-A92B-4985-972D-CEE0CD7F18FA}"/>
          </ac:spMkLst>
        </pc:spChg>
        <pc:spChg chg="add mod">
          <ac:chgData name="hui xu" userId="70b675938bab3b5e" providerId="LiveId" clId="{5F5E3E42-610D-4693-88C5-F29B44CC9E44}" dt="2020-02-10T13:40:52.414" v="10494" actId="1076"/>
          <ac:spMkLst>
            <pc:docMk/>
            <pc:sldMk cId="2547269711" sldId="402"/>
            <ac:spMk id="21" creationId="{B941B60A-E8BF-4469-B9F0-AFE294D678A8}"/>
          </ac:spMkLst>
        </pc:spChg>
        <pc:spChg chg="add mod">
          <ac:chgData name="hui xu" userId="70b675938bab3b5e" providerId="LiveId" clId="{5F5E3E42-610D-4693-88C5-F29B44CC9E44}" dt="2020-02-10T13:40:52.414" v="10494" actId="1076"/>
          <ac:spMkLst>
            <pc:docMk/>
            <pc:sldMk cId="2547269711" sldId="402"/>
            <ac:spMk id="23" creationId="{D4C2BC50-C4EA-4B03-87AB-EC61D56AF487}"/>
          </ac:spMkLst>
        </pc:spChg>
        <pc:spChg chg="add mod">
          <ac:chgData name="hui xu" userId="70b675938bab3b5e" providerId="LiveId" clId="{5F5E3E42-610D-4693-88C5-F29B44CC9E44}" dt="2020-02-10T13:40:52.414" v="10494" actId="1076"/>
          <ac:spMkLst>
            <pc:docMk/>
            <pc:sldMk cId="2547269711" sldId="402"/>
            <ac:spMk id="27" creationId="{2CF11F79-6D21-46E7-AF83-CA0783D2EE5C}"/>
          </ac:spMkLst>
        </pc:spChg>
        <pc:cxnChg chg="add mod">
          <ac:chgData name="hui xu" userId="70b675938bab3b5e" providerId="LiveId" clId="{5F5E3E42-610D-4693-88C5-F29B44CC9E44}" dt="2020-02-10T13:40:52.414" v="10494" actId="1076"/>
          <ac:cxnSpMkLst>
            <pc:docMk/>
            <pc:sldMk cId="2547269711" sldId="402"/>
            <ac:cxnSpMk id="5" creationId="{7A6F8033-A1E2-4C0B-8470-B03F843A209B}"/>
          </ac:cxnSpMkLst>
        </pc:cxnChg>
        <pc:cxnChg chg="add mod">
          <ac:chgData name="hui xu" userId="70b675938bab3b5e" providerId="LiveId" clId="{5F5E3E42-610D-4693-88C5-F29B44CC9E44}" dt="2020-02-10T13:40:52.414" v="10494" actId="1076"/>
          <ac:cxnSpMkLst>
            <pc:docMk/>
            <pc:sldMk cId="2547269711" sldId="402"/>
            <ac:cxnSpMk id="8" creationId="{3DD1D365-DED4-49F9-9E48-D817BB72526F}"/>
          </ac:cxnSpMkLst>
        </pc:cxnChg>
        <pc:cxnChg chg="add mod">
          <ac:chgData name="hui xu" userId="70b675938bab3b5e" providerId="LiveId" clId="{5F5E3E42-610D-4693-88C5-F29B44CC9E44}" dt="2020-02-10T13:40:52.414" v="10494" actId="1076"/>
          <ac:cxnSpMkLst>
            <pc:docMk/>
            <pc:sldMk cId="2547269711" sldId="402"/>
            <ac:cxnSpMk id="10" creationId="{0B28AA24-938E-45B2-8FDD-C1027DC14EFD}"/>
          </ac:cxnSpMkLst>
        </pc:cxnChg>
        <pc:cxnChg chg="add mod">
          <ac:chgData name="hui xu" userId="70b675938bab3b5e" providerId="LiveId" clId="{5F5E3E42-610D-4693-88C5-F29B44CC9E44}" dt="2020-02-10T13:40:52.414" v="10494" actId="1076"/>
          <ac:cxnSpMkLst>
            <pc:docMk/>
            <pc:sldMk cId="2547269711" sldId="402"/>
            <ac:cxnSpMk id="12" creationId="{500BD401-FDD8-490C-8807-0B65D8283BC7}"/>
          </ac:cxnSpMkLst>
        </pc:cxnChg>
        <pc:cxnChg chg="add mod">
          <ac:chgData name="hui xu" userId="70b675938bab3b5e" providerId="LiveId" clId="{5F5E3E42-610D-4693-88C5-F29B44CC9E44}" dt="2020-02-10T13:40:52.414" v="10494" actId="1076"/>
          <ac:cxnSpMkLst>
            <pc:docMk/>
            <pc:sldMk cId="2547269711" sldId="402"/>
            <ac:cxnSpMk id="22" creationId="{4E132F90-7251-4AFE-9CD6-27F4A88F219A}"/>
          </ac:cxnSpMkLst>
        </pc:cxnChg>
        <pc:cxnChg chg="add mod">
          <ac:chgData name="hui xu" userId="70b675938bab3b5e" providerId="LiveId" clId="{5F5E3E42-610D-4693-88C5-F29B44CC9E44}" dt="2020-02-10T13:40:52.414" v="10494" actId="1076"/>
          <ac:cxnSpMkLst>
            <pc:docMk/>
            <pc:sldMk cId="2547269711" sldId="402"/>
            <ac:cxnSpMk id="24" creationId="{A471099D-4A51-4E85-9F35-0BD42BE21904}"/>
          </ac:cxnSpMkLst>
        </pc:cxnChg>
        <pc:cxnChg chg="add mod">
          <ac:chgData name="hui xu" userId="70b675938bab3b5e" providerId="LiveId" clId="{5F5E3E42-610D-4693-88C5-F29B44CC9E44}" dt="2020-02-10T13:40:52.414" v="10494" actId="1076"/>
          <ac:cxnSpMkLst>
            <pc:docMk/>
            <pc:sldMk cId="2547269711" sldId="402"/>
            <ac:cxnSpMk id="25" creationId="{6AE8398D-B87C-48D3-8373-D0C5B6DD2057}"/>
          </ac:cxnSpMkLst>
        </pc:cxnChg>
        <pc:cxnChg chg="add mod">
          <ac:chgData name="hui xu" userId="70b675938bab3b5e" providerId="LiveId" clId="{5F5E3E42-610D-4693-88C5-F29B44CC9E44}" dt="2020-02-10T13:40:52.414" v="10494" actId="1076"/>
          <ac:cxnSpMkLst>
            <pc:docMk/>
            <pc:sldMk cId="2547269711" sldId="402"/>
            <ac:cxnSpMk id="26" creationId="{50E23F05-F409-4FD5-BFC7-A95546B8F5B0}"/>
          </ac:cxnSpMkLst>
        </pc:cxnChg>
      </pc:sldChg>
      <pc:sldChg chg="addSp modSp add">
        <pc:chgData name="hui xu" userId="70b675938bab3b5e" providerId="LiveId" clId="{5F5E3E42-610D-4693-88C5-F29B44CC9E44}" dt="2020-02-10T11:18:00.592" v="7161" actId="20577"/>
        <pc:sldMkLst>
          <pc:docMk/>
          <pc:sldMk cId="768856632" sldId="403"/>
        </pc:sldMkLst>
        <pc:spChg chg="mod">
          <ac:chgData name="hui xu" userId="70b675938bab3b5e" providerId="LiveId" clId="{5F5E3E42-610D-4693-88C5-F29B44CC9E44}" dt="2020-02-10T11:13:51.604" v="6847"/>
          <ac:spMkLst>
            <pc:docMk/>
            <pc:sldMk cId="768856632" sldId="403"/>
            <ac:spMk id="2" creationId="{1D7EC409-ABBF-469B-9271-58453BEA6EB8}"/>
          </ac:spMkLst>
        </pc:spChg>
        <pc:spChg chg="add mod">
          <ac:chgData name="hui xu" userId="70b675938bab3b5e" providerId="LiveId" clId="{5F5E3E42-610D-4693-88C5-F29B44CC9E44}" dt="2020-02-10T11:11:18.284" v="6794" actId="1036"/>
          <ac:spMkLst>
            <pc:docMk/>
            <pc:sldMk cId="768856632" sldId="403"/>
            <ac:spMk id="3" creationId="{1C54F86C-6954-4559-B6AB-40EA30620F5B}"/>
          </ac:spMkLst>
        </pc:spChg>
        <pc:spChg chg="add mod">
          <ac:chgData name="hui xu" userId="70b675938bab3b5e" providerId="LiveId" clId="{5F5E3E42-610D-4693-88C5-F29B44CC9E44}" dt="2020-02-10T11:11:18.284" v="6794" actId="1036"/>
          <ac:spMkLst>
            <pc:docMk/>
            <pc:sldMk cId="768856632" sldId="403"/>
            <ac:spMk id="5" creationId="{4BBD5C1B-9CB9-4FFF-814F-382D5FBEE5EB}"/>
          </ac:spMkLst>
        </pc:spChg>
        <pc:spChg chg="add mod">
          <ac:chgData name="hui xu" userId="70b675938bab3b5e" providerId="LiveId" clId="{5F5E3E42-610D-4693-88C5-F29B44CC9E44}" dt="2020-02-10T11:11:18.284" v="6794" actId="1036"/>
          <ac:spMkLst>
            <pc:docMk/>
            <pc:sldMk cId="768856632" sldId="403"/>
            <ac:spMk id="7" creationId="{18F1F29D-71C7-46BC-B1A2-A5DF60CBEB11}"/>
          </ac:spMkLst>
        </pc:spChg>
        <pc:spChg chg="add mod">
          <ac:chgData name="hui xu" userId="70b675938bab3b5e" providerId="LiveId" clId="{5F5E3E42-610D-4693-88C5-F29B44CC9E44}" dt="2020-02-10T11:11:10.599" v="6767" actId="1076"/>
          <ac:spMkLst>
            <pc:docMk/>
            <pc:sldMk cId="768856632" sldId="403"/>
            <ac:spMk id="10" creationId="{3A1E34FE-0D62-439C-8EF7-C0FE305749F2}"/>
          </ac:spMkLst>
        </pc:spChg>
        <pc:spChg chg="add mod">
          <ac:chgData name="hui xu" userId="70b675938bab3b5e" providerId="LiveId" clId="{5F5E3E42-610D-4693-88C5-F29B44CC9E44}" dt="2020-02-10T11:11:37.573" v="6838" actId="1038"/>
          <ac:spMkLst>
            <pc:docMk/>
            <pc:sldMk cId="768856632" sldId="403"/>
            <ac:spMk id="12" creationId="{182BDB15-B114-42EB-A255-5CF18EB3CB5E}"/>
          </ac:spMkLst>
        </pc:spChg>
        <pc:spChg chg="add mod">
          <ac:chgData name="hui xu" userId="70b675938bab3b5e" providerId="LiveId" clId="{5F5E3E42-610D-4693-88C5-F29B44CC9E44}" dt="2020-02-10T11:11:41.258" v="6845" actId="1038"/>
          <ac:spMkLst>
            <pc:docMk/>
            <pc:sldMk cId="768856632" sldId="403"/>
            <ac:spMk id="13" creationId="{A2E1DFA6-DF84-4F0A-9E19-4262D8BAB0E8}"/>
          </ac:spMkLst>
        </pc:spChg>
        <pc:spChg chg="add mod">
          <ac:chgData name="hui xu" userId="70b675938bab3b5e" providerId="LiveId" clId="{5F5E3E42-610D-4693-88C5-F29B44CC9E44}" dt="2020-02-10T11:11:37.573" v="6838" actId="1038"/>
          <ac:spMkLst>
            <pc:docMk/>
            <pc:sldMk cId="768856632" sldId="403"/>
            <ac:spMk id="14" creationId="{5BB1C0B0-4889-48F2-BF4A-7248DB3730E1}"/>
          </ac:spMkLst>
        </pc:spChg>
        <pc:spChg chg="add mod">
          <ac:chgData name="hui xu" userId="70b675938bab3b5e" providerId="LiveId" clId="{5F5E3E42-610D-4693-88C5-F29B44CC9E44}" dt="2020-02-10T11:18:00.592" v="7161" actId="20577"/>
          <ac:spMkLst>
            <pc:docMk/>
            <pc:sldMk cId="768856632" sldId="403"/>
            <ac:spMk id="27" creationId="{68BCFE31-B74E-4760-88E5-D1C976816A9D}"/>
          </ac:spMkLst>
        </pc:spChg>
        <pc:spChg chg="add mod">
          <ac:chgData name="hui xu" userId="70b675938bab3b5e" providerId="LiveId" clId="{5F5E3E42-610D-4693-88C5-F29B44CC9E44}" dt="2020-02-10T11:14:25.218" v="6855" actId="1076"/>
          <ac:spMkLst>
            <pc:docMk/>
            <pc:sldMk cId="768856632" sldId="403"/>
            <ac:spMk id="29" creationId="{F1486982-75B0-48BD-A11B-B24008EC91B7}"/>
          </ac:spMkLst>
        </pc:spChg>
        <pc:spChg chg="add mod">
          <ac:chgData name="hui xu" userId="70b675938bab3b5e" providerId="LiveId" clId="{5F5E3E42-610D-4693-88C5-F29B44CC9E44}" dt="2020-02-10T11:14:30.524" v="6858" actId="20577"/>
          <ac:spMkLst>
            <pc:docMk/>
            <pc:sldMk cId="768856632" sldId="403"/>
            <ac:spMk id="30" creationId="{2A30A9AC-07DF-4EE7-B4CE-80FB0E7113CE}"/>
          </ac:spMkLst>
        </pc:spChg>
        <pc:spChg chg="add mod">
          <ac:chgData name="hui xu" userId="70b675938bab3b5e" providerId="LiveId" clId="{5F5E3E42-610D-4693-88C5-F29B44CC9E44}" dt="2020-02-10T11:14:37.730" v="6861" actId="20577"/>
          <ac:spMkLst>
            <pc:docMk/>
            <pc:sldMk cId="768856632" sldId="403"/>
            <ac:spMk id="31" creationId="{95DE3C16-07C6-4364-A895-852991AA0238}"/>
          </ac:spMkLst>
        </pc:spChg>
        <pc:spChg chg="add mod">
          <ac:chgData name="hui xu" userId="70b675938bab3b5e" providerId="LiveId" clId="{5F5E3E42-610D-4693-88C5-F29B44CC9E44}" dt="2020-02-10T11:14:47.756" v="6864" actId="20577"/>
          <ac:spMkLst>
            <pc:docMk/>
            <pc:sldMk cId="768856632" sldId="403"/>
            <ac:spMk id="32" creationId="{B031B490-B3AB-4278-A67C-6F380BA750B4}"/>
          </ac:spMkLst>
        </pc:spChg>
        <pc:spChg chg="add mod">
          <ac:chgData name="hui xu" userId="70b675938bab3b5e" providerId="LiveId" clId="{5F5E3E42-610D-4693-88C5-F29B44CC9E44}" dt="2020-02-10T11:14:59.565" v="6867" actId="20577"/>
          <ac:spMkLst>
            <pc:docMk/>
            <pc:sldMk cId="768856632" sldId="403"/>
            <ac:spMk id="33" creationId="{FF3E4835-5B42-4356-8295-B9AF185A7788}"/>
          </ac:spMkLst>
        </pc:spChg>
        <pc:spChg chg="add mod">
          <ac:chgData name="hui xu" userId="70b675938bab3b5e" providerId="LiveId" clId="{5F5E3E42-610D-4693-88C5-F29B44CC9E44}" dt="2020-02-10T11:15:08.504" v="6870" actId="20577"/>
          <ac:spMkLst>
            <pc:docMk/>
            <pc:sldMk cId="768856632" sldId="403"/>
            <ac:spMk id="34" creationId="{015C0DF5-6E62-4016-A02D-AE344691D81C}"/>
          </ac:spMkLst>
        </pc:spChg>
        <pc:spChg chg="add mod">
          <ac:chgData name="hui xu" userId="70b675938bab3b5e" providerId="LiveId" clId="{5F5E3E42-610D-4693-88C5-F29B44CC9E44}" dt="2020-02-10T11:15:16.933" v="6873" actId="20577"/>
          <ac:spMkLst>
            <pc:docMk/>
            <pc:sldMk cId="768856632" sldId="403"/>
            <ac:spMk id="35" creationId="{402F8465-A480-4624-A3A2-0E4E0402ECA9}"/>
          </ac:spMkLst>
        </pc:spChg>
        <pc:cxnChg chg="add mod">
          <ac:chgData name="hui xu" userId="70b675938bab3b5e" providerId="LiveId" clId="{5F5E3E42-610D-4693-88C5-F29B44CC9E44}" dt="2020-02-10T11:11:18.284" v="6794" actId="1036"/>
          <ac:cxnSpMkLst>
            <pc:docMk/>
            <pc:sldMk cId="768856632" sldId="403"/>
            <ac:cxnSpMk id="4" creationId="{9C4E1C68-305F-4C8A-B1E2-8CA1F66CCFB3}"/>
          </ac:cxnSpMkLst>
        </pc:cxnChg>
        <pc:cxnChg chg="add mod">
          <ac:chgData name="hui xu" userId="70b675938bab3b5e" providerId="LiveId" clId="{5F5E3E42-610D-4693-88C5-F29B44CC9E44}" dt="2020-02-10T11:11:18.284" v="6794" actId="1036"/>
          <ac:cxnSpMkLst>
            <pc:docMk/>
            <pc:sldMk cId="768856632" sldId="403"/>
            <ac:cxnSpMk id="8" creationId="{4FA99CDC-0421-4881-AA44-13D70D58B6DC}"/>
          </ac:cxnSpMkLst>
        </pc:cxnChg>
        <pc:cxnChg chg="add mod">
          <ac:chgData name="hui xu" userId="70b675938bab3b5e" providerId="LiveId" clId="{5F5E3E42-610D-4693-88C5-F29B44CC9E44}" dt="2020-02-10T11:14:01.736" v="6850" actId="14100"/>
          <ac:cxnSpMkLst>
            <pc:docMk/>
            <pc:sldMk cId="768856632" sldId="403"/>
            <ac:cxnSpMk id="11" creationId="{B4D6B026-947D-4318-8174-05D6947FC7BC}"/>
          </ac:cxnSpMkLst>
        </pc:cxnChg>
        <pc:cxnChg chg="add mod">
          <ac:chgData name="hui xu" userId="70b675938bab3b5e" providerId="LiveId" clId="{5F5E3E42-610D-4693-88C5-F29B44CC9E44}" dt="2020-02-10T11:11:37.573" v="6838" actId="1038"/>
          <ac:cxnSpMkLst>
            <pc:docMk/>
            <pc:sldMk cId="768856632" sldId="403"/>
            <ac:cxnSpMk id="15" creationId="{AAEAE9BC-1D36-464F-9C25-188F930B0DAE}"/>
          </ac:cxnSpMkLst>
        </pc:cxnChg>
        <pc:cxnChg chg="add mod">
          <ac:chgData name="hui xu" userId="70b675938bab3b5e" providerId="LiveId" clId="{5F5E3E42-610D-4693-88C5-F29B44CC9E44}" dt="2020-02-10T11:11:37.573" v="6838" actId="1038"/>
          <ac:cxnSpMkLst>
            <pc:docMk/>
            <pc:sldMk cId="768856632" sldId="403"/>
            <ac:cxnSpMk id="18" creationId="{00C8E14B-A059-4B77-ADA0-EDDA2CC818A6}"/>
          </ac:cxnSpMkLst>
        </pc:cxnChg>
        <pc:cxnChg chg="add mod">
          <ac:chgData name="hui xu" userId="70b675938bab3b5e" providerId="LiveId" clId="{5F5E3E42-610D-4693-88C5-F29B44CC9E44}" dt="2020-02-10T11:11:41.258" v="6845" actId="1038"/>
          <ac:cxnSpMkLst>
            <pc:docMk/>
            <pc:sldMk cId="768856632" sldId="403"/>
            <ac:cxnSpMk id="21" creationId="{6A158358-EC44-4BC7-87E3-3C60252A2354}"/>
          </ac:cxnSpMkLst>
        </pc:cxnChg>
        <pc:cxnChg chg="add mod">
          <ac:chgData name="hui xu" userId="70b675938bab3b5e" providerId="LiveId" clId="{5F5E3E42-610D-4693-88C5-F29B44CC9E44}" dt="2020-02-10T11:11:50.947" v="6846" actId="11529"/>
          <ac:cxnSpMkLst>
            <pc:docMk/>
            <pc:sldMk cId="768856632" sldId="403"/>
            <ac:cxnSpMk id="26" creationId="{7B41B5E1-DE2C-4C97-ACD1-DD5C8A8F1949}"/>
          </ac:cxnSpMkLst>
        </pc:cxnChg>
      </pc:sldChg>
      <pc:sldChg chg="addSp delSp modSp add">
        <pc:chgData name="hui xu" userId="70b675938bab3b5e" providerId="LiveId" clId="{5F5E3E42-610D-4693-88C5-F29B44CC9E44}" dt="2020-02-10T11:28:37.770" v="7364" actId="114"/>
        <pc:sldMkLst>
          <pc:docMk/>
          <pc:sldMk cId="2912540512" sldId="404"/>
        </pc:sldMkLst>
        <pc:spChg chg="mod">
          <ac:chgData name="hui xu" userId="70b675938bab3b5e" providerId="LiveId" clId="{5F5E3E42-610D-4693-88C5-F29B44CC9E44}" dt="2020-02-10T11:19:08.139" v="7207" actId="20577"/>
          <ac:spMkLst>
            <pc:docMk/>
            <pc:sldMk cId="2912540512" sldId="404"/>
            <ac:spMk id="2" creationId="{6C1142CC-148B-4424-83D1-5531F79545BD}"/>
          </ac:spMkLst>
        </pc:spChg>
        <pc:spChg chg="del">
          <ac:chgData name="hui xu" userId="70b675938bab3b5e" providerId="LiveId" clId="{5F5E3E42-610D-4693-88C5-F29B44CC9E44}" dt="2020-02-10T11:19:31.831" v="7208" actId="21"/>
          <ac:spMkLst>
            <pc:docMk/>
            <pc:sldMk cId="2912540512" sldId="404"/>
            <ac:spMk id="3" creationId="{3D46734C-CB46-4935-B15D-0B4CA4FC4418}"/>
          </ac:spMkLst>
        </pc:spChg>
        <pc:spChg chg="add mod">
          <ac:chgData name="hui xu" userId="70b675938bab3b5e" providerId="LiveId" clId="{5F5E3E42-610D-4693-88C5-F29B44CC9E44}" dt="2020-02-10T11:24:05.986" v="7305" actId="114"/>
          <ac:spMkLst>
            <pc:docMk/>
            <pc:sldMk cId="2912540512" sldId="404"/>
            <ac:spMk id="4" creationId="{4C70609E-414A-402F-961D-E709FEF758BF}"/>
          </ac:spMkLst>
        </pc:spChg>
        <pc:spChg chg="add mod">
          <ac:chgData name="hui xu" userId="70b675938bab3b5e" providerId="LiveId" clId="{5F5E3E42-610D-4693-88C5-F29B44CC9E44}" dt="2020-02-10T11:27:27.486" v="7328" actId="1076"/>
          <ac:spMkLst>
            <pc:docMk/>
            <pc:sldMk cId="2912540512" sldId="404"/>
            <ac:spMk id="5" creationId="{F2D47ABC-D70B-4734-922E-D8444F31DA0D}"/>
          </ac:spMkLst>
        </pc:spChg>
        <pc:spChg chg="add mod">
          <ac:chgData name="hui xu" userId="70b675938bab3b5e" providerId="LiveId" clId="{5F5E3E42-610D-4693-88C5-F29B44CC9E44}" dt="2020-02-10T11:27:27.486" v="7328" actId="1076"/>
          <ac:spMkLst>
            <pc:docMk/>
            <pc:sldMk cId="2912540512" sldId="404"/>
            <ac:spMk id="7" creationId="{5D279F48-9EA7-49B2-91D5-A89F490FC34E}"/>
          </ac:spMkLst>
        </pc:spChg>
        <pc:spChg chg="add mod">
          <ac:chgData name="hui xu" userId="70b675938bab3b5e" providerId="LiveId" clId="{5F5E3E42-610D-4693-88C5-F29B44CC9E44}" dt="2020-02-10T11:27:27.486" v="7328" actId="1076"/>
          <ac:spMkLst>
            <pc:docMk/>
            <pc:sldMk cId="2912540512" sldId="404"/>
            <ac:spMk id="8" creationId="{7FEB1AA0-E5A9-4ABC-A72A-0BD7A9E522C0}"/>
          </ac:spMkLst>
        </pc:spChg>
        <pc:spChg chg="add del mod">
          <ac:chgData name="hui xu" userId="70b675938bab3b5e" providerId="LiveId" clId="{5F5E3E42-610D-4693-88C5-F29B44CC9E44}" dt="2020-02-10T11:24:40.764" v="7308" actId="21"/>
          <ac:spMkLst>
            <pc:docMk/>
            <pc:sldMk cId="2912540512" sldId="404"/>
            <ac:spMk id="11" creationId="{20241C72-95AF-496A-8B11-DEF19D0A40E1}"/>
          </ac:spMkLst>
        </pc:spChg>
        <pc:spChg chg="add del mod">
          <ac:chgData name="hui xu" userId="70b675938bab3b5e" providerId="LiveId" clId="{5F5E3E42-610D-4693-88C5-F29B44CC9E44}" dt="2020-02-10T11:24:40.764" v="7308" actId="21"/>
          <ac:spMkLst>
            <pc:docMk/>
            <pc:sldMk cId="2912540512" sldId="404"/>
            <ac:spMk id="12" creationId="{01EA8CB9-1717-48D9-8783-1A89EA04EAF8}"/>
          </ac:spMkLst>
        </pc:spChg>
        <pc:spChg chg="add del mod">
          <ac:chgData name="hui xu" userId="70b675938bab3b5e" providerId="LiveId" clId="{5F5E3E42-610D-4693-88C5-F29B44CC9E44}" dt="2020-02-10T11:24:40.764" v="7308" actId="21"/>
          <ac:spMkLst>
            <pc:docMk/>
            <pc:sldMk cId="2912540512" sldId="404"/>
            <ac:spMk id="13" creationId="{0E176704-F391-4403-ACF1-7FFCE8B5546E}"/>
          </ac:spMkLst>
        </pc:spChg>
        <pc:spChg chg="add mod">
          <ac:chgData name="hui xu" userId="70b675938bab3b5e" providerId="LiveId" clId="{5F5E3E42-610D-4693-88C5-F29B44CC9E44}" dt="2020-02-10T11:27:27.486" v="7328" actId="1076"/>
          <ac:spMkLst>
            <pc:docMk/>
            <pc:sldMk cId="2912540512" sldId="404"/>
            <ac:spMk id="22" creationId="{FEED1944-A383-43F3-BB6C-B957FD13FED2}"/>
          </ac:spMkLst>
        </pc:spChg>
        <pc:spChg chg="add mod">
          <ac:chgData name="hui xu" userId="70b675938bab3b5e" providerId="LiveId" clId="{5F5E3E42-610D-4693-88C5-F29B44CC9E44}" dt="2020-02-10T11:28:37.770" v="7364" actId="114"/>
          <ac:spMkLst>
            <pc:docMk/>
            <pc:sldMk cId="2912540512" sldId="404"/>
            <ac:spMk id="28" creationId="{9FF3E0FA-0AA0-41CE-A87B-4582A0CA3A5A}"/>
          </ac:spMkLst>
        </pc:spChg>
        <pc:cxnChg chg="add mod">
          <ac:chgData name="hui xu" userId="70b675938bab3b5e" providerId="LiveId" clId="{5F5E3E42-610D-4693-88C5-F29B44CC9E44}" dt="2020-02-10T11:27:27.486" v="7328" actId="1076"/>
          <ac:cxnSpMkLst>
            <pc:docMk/>
            <pc:sldMk cId="2912540512" sldId="404"/>
            <ac:cxnSpMk id="6" creationId="{3A7A6D3A-40BA-4541-B64A-AEE8D137A4AA}"/>
          </ac:cxnSpMkLst>
        </pc:cxnChg>
        <pc:cxnChg chg="add mod">
          <ac:chgData name="hui xu" userId="70b675938bab3b5e" providerId="LiveId" clId="{5F5E3E42-610D-4693-88C5-F29B44CC9E44}" dt="2020-02-10T11:27:27.486" v="7328" actId="1076"/>
          <ac:cxnSpMkLst>
            <pc:docMk/>
            <pc:sldMk cId="2912540512" sldId="404"/>
            <ac:cxnSpMk id="9" creationId="{D277FE62-44B3-49B4-B24A-BDCF3052D9FB}"/>
          </ac:cxnSpMkLst>
        </pc:cxnChg>
        <pc:cxnChg chg="add mod">
          <ac:chgData name="hui xu" userId="70b675938bab3b5e" providerId="LiveId" clId="{5F5E3E42-610D-4693-88C5-F29B44CC9E44}" dt="2020-02-10T11:27:27.486" v="7328" actId="1076"/>
          <ac:cxnSpMkLst>
            <pc:docMk/>
            <pc:sldMk cId="2912540512" sldId="404"/>
            <ac:cxnSpMk id="10" creationId="{00470D64-69BE-4E6D-9896-448A4995C933}"/>
          </ac:cxnSpMkLst>
        </pc:cxnChg>
      </pc:sldChg>
      <pc:sldChg chg="addSp delSp modSp add">
        <pc:chgData name="hui xu" userId="70b675938bab3b5e" providerId="LiveId" clId="{5F5E3E42-610D-4693-88C5-F29B44CC9E44}" dt="2020-02-10T11:35:35.295" v="7488" actId="1076"/>
        <pc:sldMkLst>
          <pc:docMk/>
          <pc:sldMk cId="3955746784" sldId="405"/>
        </pc:sldMkLst>
        <pc:spChg chg="mod">
          <ac:chgData name="hui xu" userId="70b675938bab3b5e" providerId="LiveId" clId="{5F5E3E42-610D-4693-88C5-F29B44CC9E44}" dt="2020-02-10T11:27:31.850" v="7330" actId="20577"/>
          <ac:spMkLst>
            <pc:docMk/>
            <pc:sldMk cId="3955746784" sldId="405"/>
            <ac:spMk id="2" creationId="{6C1142CC-148B-4424-83D1-5531F79545BD}"/>
          </ac:spMkLst>
        </pc:spChg>
        <pc:spChg chg="add del mod">
          <ac:chgData name="hui xu" userId="70b675938bab3b5e" providerId="LiveId" clId="{5F5E3E42-610D-4693-88C5-F29B44CC9E44}" dt="2020-02-10T11:30:40.538" v="7425" actId="21"/>
          <ac:spMkLst>
            <pc:docMk/>
            <pc:sldMk cId="3955746784" sldId="405"/>
            <ac:spMk id="3" creationId="{9FD39BCF-806B-49CE-AFFE-690192739826}"/>
          </ac:spMkLst>
        </pc:spChg>
        <pc:spChg chg="mod">
          <ac:chgData name="hui xu" userId="70b675938bab3b5e" providerId="LiveId" clId="{5F5E3E42-610D-4693-88C5-F29B44CC9E44}" dt="2020-02-10T11:30:38.370" v="7424" actId="20577"/>
          <ac:spMkLst>
            <pc:docMk/>
            <pc:sldMk cId="3955746784" sldId="405"/>
            <ac:spMk id="4" creationId="{4C70609E-414A-402F-961D-E709FEF758BF}"/>
          </ac:spMkLst>
        </pc:spChg>
        <pc:spChg chg="del mod">
          <ac:chgData name="hui xu" userId="70b675938bab3b5e" providerId="LiveId" clId="{5F5E3E42-610D-4693-88C5-F29B44CC9E44}" dt="2020-02-10T11:29:14.888" v="7373" actId="21"/>
          <ac:spMkLst>
            <pc:docMk/>
            <pc:sldMk cId="3955746784" sldId="405"/>
            <ac:spMk id="5" creationId="{F2D47ABC-D70B-4734-922E-D8444F31DA0D}"/>
          </ac:spMkLst>
        </pc:spChg>
        <pc:spChg chg="del mod">
          <ac:chgData name="hui xu" userId="70b675938bab3b5e" providerId="LiveId" clId="{5F5E3E42-610D-4693-88C5-F29B44CC9E44}" dt="2020-02-10T11:29:14.888" v="7373" actId="21"/>
          <ac:spMkLst>
            <pc:docMk/>
            <pc:sldMk cId="3955746784" sldId="405"/>
            <ac:spMk id="7" creationId="{5D279F48-9EA7-49B2-91D5-A89F490FC34E}"/>
          </ac:spMkLst>
        </pc:spChg>
        <pc:spChg chg="del mod">
          <ac:chgData name="hui xu" userId="70b675938bab3b5e" providerId="LiveId" clId="{5F5E3E42-610D-4693-88C5-F29B44CC9E44}" dt="2020-02-10T11:29:14.888" v="7373" actId="21"/>
          <ac:spMkLst>
            <pc:docMk/>
            <pc:sldMk cId="3955746784" sldId="405"/>
            <ac:spMk id="8" creationId="{7FEB1AA0-E5A9-4ABC-A72A-0BD7A9E522C0}"/>
          </ac:spMkLst>
        </pc:spChg>
        <pc:spChg chg="add del mod">
          <ac:chgData name="hui xu" userId="70b675938bab3b5e" providerId="LiveId" clId="{5F5E3E42-610D-4693-88C5-F29B44CC9E44}" dt="2020-02-10T11:35:35.295" v="7488" actId="1076"/>
          <ac:spMkLst>
            <pc:docMk/>
            <pc:sldMk cId="3955746784" sldId="405"/>
            <ac:spMk id="12" creationId="{CFA54448-AD4D-4BA1-A55E-C5758763820E}"/>
          </ac:spMkLst>
        </pc:spChg>
        <pc:spChg chg="add mod">
          <ac:chgData name="hui xu" userId="70b675938bab3b5e" providerId="LiveId" clId="{5F5E3E42-610D-4693-88C5-F29B44CC9E44}" dt="2020-02-10T11:31:31.827" v="7426" actId="1076"/>
          <ac:spMkLst>
            <pc:docMk/>
            <pc:sldMk cId="3955746784" sldId="405"/>
            <ac:spMk id="13" creationId="{04BB5A14-7F4E-4572-B1A6-01BF58487CE3}"/>
          </ac:spMkLst>
        </pc:spChg>
        <pc:spChg chg="add mod">
          <ac:chgData name="hui xu" userId="70b675938bab3b5e" providerId="LiveId" clId="{5F5E3E42-610D-4693-88C5-F29B44CC9E44}" dt="2020-02-10T11:31:31.827" v="7426" actId="1076"/>
          <ac:spMkLst>
            <pc:docMk/>
            <pc:sldMk cId="3955746784" sldId="405"/>
            <ac:spMk id="14" creationId="{BA6C38B7-14DD-4F60-A09F-44D4EB375D70}"/>
          </ac:spMkLst>
        </pc:spChg>
        <pc:spChg chg="add mod">
          <ac:chgData name="hui xu" userId="70b675938bab3b5e" providerId="LiveId" clId="{5F5E3E42-610D-4693-88C5-F29B44CC9E44}" dt="2020-02-10T11:35:35.295" v="7488" actId="1076"/>
          <ac:spMkLst>
            <pc:docMk/>
            <pc:sldMk cId="3955746784" sldId="405"/>
            <ac:spMk id="15" creationId="{99BF9F16-C9F7-418E-B3E5-2E51F9546D1A}"/>
          </ac:spMkLst>
        </pc:spChg>
        <pc:spChg chg="add mod">
          <ac:chgData name="hui xu" userId="70b675938bab3b5e" providerId="LiveId" clId="{5F5E3E42-610D-4693-88C5-F29B44CC9E44}" dt="2020-02-10T11:35:35.295" v="7488" actId="1076"/>
          <ac:spMkLst>
            <pc:docMk/>
            <pc:sldMk cId="3955746784" sldId="405"/>
            <ac:spMk id="16" creationId="{3B3C834C-75C5-4660-882F-A763B19807E8}"/>
          </ac:spMkLst>
        </pc:spChg>
        <pc:spChg chg="add mod">
          <ac:chgData name="hui xu" userId="70b675938bab3b5e" providerId="LiveId" clId="{5F5E3E42-610D-4693-88C5-F29B44CC9E44}" dt="2020-02-10T11:35:35.295" v="7488" actId="1076"/>
          <ac:spMkLst>
            <pc:docMk/>
            <pc:sldMk cId="3955746784" sldId="405"/>
            <ac:spMk id="17" creationId="{46F4320F-045B-4820-8105-3D19C2BD1D63}"/>
          </ac:spMkLst>
        </pc:spChg>
        <pc:spChg chg="add mod">
          <ac:chgData name="hui xu" userId="70b675938bab3b5e" providerId="LiveId" clId="{5F5E3E42-610D-4693-88C5-F29B44CC9E44}" dt="2020-02-10T11:35:35.295" v="7488" actId="1076"/>
          <ac:spMkLst>
            <pc:docMk/>
            <pc:sldMk cId="3955746784" sldId="405"/>
            <ac:spMk id="18" creationId="{DE303769-5D95-4094-8A23-17FD836A523B}"/>
          </ac:spMkLst>
        </pc:spChg>
        <pc:spChg chg="add mod">
          <ac:chgData name="hui xu" userId="70b675938bab3b5e" providerId="LiveId" clId="{5F5E3E42-610D-4693-88C5-F29B44CC9E44}" dt="2020-02-10T11:35:35.295" v="7488" actId="1076"/>
          <ac:spMkLst>
            <pc:docMk/>
            <pc:sldMk cId="3955746784" sldId="405"/>
            <ac:spMk id="19" creationId="{EDA6425A-9EAD-4176-BBBF-75FDA566145E}"/>
          </ac:spMkLst>
        </pc:spChg>
        <pc:spChg chg="mod">
          <ac:chgData name="hui xu" userId="70b675938bab3b5e" providerId="LiveId" clId="{5F5E3E42-610D-4693-88C5-F29B44CC9E44}" dt="2020-02-10T11:31:31.827" v="7426" actId="1076"/>
          <ac:spMkLst>
            <pc:docMk/>
            <pc:sldMk cId="3955746784" sldId="405"/>
            <ac:spMk id="22" creationId="{FEED1944-A383-43F3-BB6C-B957FD13FED2}"/>
          </ac:spMkLst>
        </pc:spChg>
        <pc:cxnChg chg="del mod">
          <ac:chgData name="hui xu" userId="70b675938bab3b5e" providerId="LiveId" clId="{5F5E3E42-610D-4693-88C5-F29B44CC9E44}" dt="2020-02-10T11:29:20.965" v="7378" actId="21"/>
          <ac:cxnSpMkLst>
            <pc:docMk/>
            <pc:sldMk cId="3955746784" sldId="405"/>
            <ac:cxnSpMk id="6" creationId="{3A7A6D3A-40BA-4541-B64A-AEE8D137A4AA}"/>
          </ac:cxnSpMkLst>
        </pc:cxnChg>
        <pc:cxnChg chg="del mod">
          <ac:chgData name="hui xu" userId="70b675938bab3b5e" providerId="LiveId" clId="{5F5E3E42-610D-4693-88C5-F29B44CC9E44}" dt="2020-02-10T11:29:17.712" v="7375" actId="21"/>
          <ac:cxnSpMkLst>
            <pc:docMk/>
            <pc:sldMk cId="3955746784" sldId="405"/>
            <ac:cxnSpMk id="9" creationId="{D277FE62-44B3-49B4-B24A-BDCF3052D9FB}"/>
          </ac:cxnSpMkLst>
        </pc:cxnChg>
        <pc:cxnChg chg="del mod">
          <ac:chgData name="hui xu" userId="70b675938bab3b5e" providerId="LiveId" clId="{5F5E3E42-610D-4693-88C5-F29B44CC9E44}" dt="2020-02-10T11:29:16.901" v="7374" actId="21"/>
          <ac:cxnSpMkLst>
            <pc:docMk/>
            <pc:sldMk cId="3955746784" sldId="405"/>
            <ac:cxnSpMk id="10" creationId="{00470D64-69BE-4E6D-9896-448A4995C933}"/>
          </ac:cxnSpMkLst>
        </pc:cxnChg>
      </pc:sldChg>
      <pc:sldChg chg="addSp modSp add ord">
        <pc:chgData name="hui xu" userId="70b675938bab3b5e" providerId="LiveId" clId="{5F5E3E42-610D-4693-88C5-F29B44CC9E44}" dt="2020-02-10T13:28:32.589" v="10247" actId="20577"/>
        <pc:sldMkLst>
          <pc:docMk/>
          <pc:sldMk cId="439736299" sldId="406"/>
        </pc:sldMkLst>
        <pc:spChg chg="mod">
          <ac:chgData name="hui xu" userId="70b675938bab3b5e" providerId="LiveId" clId="{5F5E3E42-610D-4693-88C5-F29B44CC9E44}" dt="2020-02-10T11:42:33.200" v="7525" actId="20577"/>
          <ac:spMkLst>
            <pc:docMk/>
            <pc:sldMk cId="439736299" sldId="406"/>
            <ac:spMk id="2" creationId="{58A42C32-5E57-4352-8948-219326AD7E40}"/>
          </ac:spMkLst>
        </pc:spChg>
        <pc:spChg chg="mod">
          <ac:chgData name="hui xu" userId="70b675938bab3b5e" providerId="LiveId" clId="{5F5E3E42-610D-4693-88C5-F29B44CC9E44}" dt="2020-02-10T13:28:32.589" v="10247" actId="20577"/>
          <ac:spMkLst>
            <pc:docMk/>
            <pc:sldMk cId="439736299" sldId="406"/>
            <ac:spMk id="3" creationId="{49686282-798D-4B4F-83E6-97E79D7BE59A}"/>
          </ac:spMkLst>
        </pc:spChg>
        <pc:spChg chg="add mod">
          <ac:chgData name="hui xu" userId="70b675938bab3b5e" providerId="LiveId" clId="{5F5E3E42-610D-4693-88C5-F29B44CC9E44}" dt="2020-02-10T11:49:08.062" v="7805" actId="1076"/>
          <ac:spMkLst>
            <pc:docMk/>
            <pc:sldMk cId="439736299" sldId="406"/>
            <ac:spMk id="4" creationId="{E7E70127-C3C3-4258-ABC3-2C73CEB36B9E}"/>
          </ac:spMkLst>
        </pc:spChg>
      </pc:sldChg>
      <pc:sldChg chg="addSp delSp modSp add">
        <pc:chgData name="hui xu" userId="70b675938bab3b5e" providerId="LiveId" clId="{5F5E3E42-610D-4693-88C5-F29B44CC9E44}" dt="2020-02-10T11:57:09.271" v="7890" actId="20577"/>
        <pc:sldMkLst>
          <pc:docMk/>
          <pc:sldMk cId="1128644248" sldId="407"/>
        </pc:sldMkLst>
        <pc:spChg chg="del">
          <ac:chgData name="hui xu" userId="70b675938bab3b5e" providerId="LiveId" clId="{5F5E3E42-610D-4693-88C5-F29B44CC9E44}" dt="2020-02-10T11:47:48.027" v="7769" actId="21"/>
          <ac:spMkLst>
            <pc:docMk/>
            <pc:sldMk cId="1128644248" sldId="407"/>
            <ac:spMk id="3" creationId="{49686282-798D-4B4F-83E6-97E79D7BE59A}"/>
          </ac:spMkLst>
        </pc:spChg>
        <pc:spChg chg="add del mod">
          <ac:chgData name="hui xu" userId="70b675938bab3b5e" providerId="LiveId" clId="{5F5E3E42-610D-4693-88C5-F29B44CC9E44}" dt="2020-02-10T11:49:22.289" v="7806" actId="21"/>
          <ac:spMkLst>
            <pc:docMk/>
            <pc:sldMk cId="1128644248" sldId="407"/>
            <ac:spMk id="5" creationId="{E67A5989-5D2A-415C-A0CF-E4A4A8871DD3}"/>
          </ac:spMkLst>
        </pc:spChg>
        <pc:spChg chg="add">
          <ac:chgData name="hui xu" userId="70b675938bab3b5e" providerId="LiveId" clId="{5F5E3E42-610D-4693-88C5-F29B44CC9E44}" dt="2020-02-10T11:47:55.924" v="7771"/>
          <ac:spMkLst>
            <pc:docMk/>
            <pc:sldMk cId="1128644248" sldId="407"/>
            <ac:spMk id="6" creationId="{22483786-B471-47EF-9EF5-DD81DE19E0C7}"/>
          </ac:spMkLst>
        </pc:spChg>
        <pc:spChg chg="add">
          <ac:chgData name="hui xu" userId="70b675938bab3b5e" providerId="LiveId" clId="{5F5E3E42-610D-4693-88C5-F29B44CC9E44}" dt="2020-02-10T11:47:55.924" v="7771"/>
          <ac:spMkLst>
            <pc:docMk/>
            <pc:sldMk cId="1128644248" sldId="407"/>
            <ac:spMk id="8" creationId="{123A799D-788A-48FF-AAB0-0FF994AEF7EF}"/>
          </ac:spMkLst>
        </pc:spChg>
        <pc:spChg chg="add">
          <ac:chgData name="hui xu" userId="70b675938bab3b5e" providerId="LiveId" clId="{5F5E3E42-610D-4693-88C5-F29B44CC9E44}" dt="2020-02-10T11:47:55.924" v="7771"/>
          <ac:spMkLst>
            <pc:docMk/>
            <pc:sldMk cId="1128644248" sldId="407"/>
            <ac:spMk id="9" creationId="{F627CA15-4A24-45B4-93E1-16571DD933F8}"/>
          </ac:spMkLst>
        </pc:spChg>
        <pc:spChg chg="add mod">
          <ac:chgData name="hui xu" userId="70b675938bab3b5e" providerId="LiveId" clId="{5F5E3E42-610D-4693-88C5-F29B44CC9E44}" dt="2020-02-10T11:56:20.698" v="7887" actId="1037"/>
          <ac:spMkLst>
            <pc:docMk/>
            <pc:sldMk cId="1128644248" sldId="407"/>
            <ac:spMk id="11" creationId="{C2C19277-B1DC-47A8-81B4-456DD9AA9C7B}"/>
          </ac:spMkLst>
        </pc:spChg>
        <pc:spChg chg="add">
          <ac:chgData name="hui xu" userId="70b675938bab3b5e" providerId="LiveId" clId="{5F5E3E42-610D-4693-88C5-F29B44CC9E44}" dt="2020-02-10T11:47:55.924" v="7771"/>
          <ac:spMkLst>
            <pc:docMk/>
            <pc:sldMk cId="1128644248" sldId="407"/>
            <ac:spMk id="13" creationId="{0D2E96C9-98D6-4704-B0E6-F8F709B4FCDE}"/>
          </ac:spMkLst>
        </pc:spChg>
        <pc:spChg chg="add">
          <ac:chgData name="hui xu" userId="70b675938bab3b5e" providerId="LiveId" clId="{5F5E3E42-610D-4693-88C5-F29B44CC9E44}" dt="2020-02-10T11:47:55.924" v="7771"/>
          <ac:spMkLst>
            <pc:docMk/>
            <pc:sldMk cId="1128644248" sldId="407"/>
            <ac:spMk id="14" creationId="{BB3D2579-340E-4140-87B8-D8E7092276E0}"/>
          </ac:spMkLst>
        </pc:spChg>
        <pc:spChg chg="add">
          <ac:chgData name="hui xu" userId="70b675938bab3b5e" providerId="LiveId" clId="{5F5E3E42-610D-4693-88C5-F29B44CC9E44}" dt="2020-02-10T11:47:55.924" v="7771"/>
          <ac:spMkLst>
            <pc:docMk/>
            <pc:sldMk cId="1128644248" sldId="407"/>
            <ac:spMk id="15" creationId="{8E2989D8-CE34-4B6A-858B-B950C2A696C4}"/>
          </ac:spMkLst>
        </pc:spChg>
        <pc:spChg chg="add">
          <ac:chgData name="hui xu" userId="70b675938bab3b5e" providerId="LiveId" clId="{5F5E3E42-610D-4693-88C5-F29B44CC9E44}" dt="2020-02-10T11:47:55.924" v="7771"/>
          <ac:spMkLst>
            <pc:docMk/>
            <pc:sldMk cId="1128644248" sldId="407"/>
            <ac:spMk id="20" creationId="{31F3BBBB-AA88-4D6F-8604-BE9A5D4C0FEC}"/>
          </ac:spMkLst>
        </pc:spChg>
        <pc:spChg chg="add">
          <ac:chgData name="hui xu" userId="70b675938bab3b5e" providerId="LiveId" clId="{5F5E3E42-610D-4693-88C5-F29B44CC9E44}" dt="2020-02-10T11:47:55.924" v="7771"/>
          <ac:spMkLst>
            <pc:docMk/>
            <pc:sldMk cId="1128644248" sldId="407"/>
            <ac:spMk id="21" creationId="{9A03B447-24D0-4759-A635-440FE00B093D}"/>
          </ac:spMkLst>
        </pc:spChg>
        <pc:spChg chg="add">
          <ac:chgData name="hui xu" userId="70b675938bab3b5e" providerId="LiveId" clId="{5F5E3E42-610D-4693-88C5-F29B44CC9E44}" dt="2020-02-10T11:47:55.924" v="7771"/>
          <ac:spMkLst>
            <pc:docMk/>
            <pc:sldMk cId="1128644248" sldId="407"/>
            <ac:spMk id="22" creationId="{D7FFD125-AC4F-4AB4-B64B-C3AAF280EB69}"/>
          </ac:spMkLst>
        </pc:spChg>
        <pc:spChg chg="add">
          <ac:chgData name="hui xu" userId="70b675938bab3b5e" providerId="LiveId" clId="{5F5E3E42-610D-4693-88C5-F29B44CC9E44}" dt="2020-02-10T11:47:55.924" v="7771"/>
          <ac:spMkLst>
            <pc:docMk/>
            <pc:sldMk cId="1128644248" sldId="407"/>
            <ac:spMk id="23" creationId="{419DB3D0-1E2F-43AB-B6FF-422C1EBC388E}"/>
          </ac:spMkLst>
        </pc:spChg>
        <pc:spChg chg="add">
          <ac:chgData name="hui xu" userId="70b675938bab3b5e" providerId="LiveId" clId="{5F5E3E42-610D-4693-88C5-F29B44CC9E44}" dt="2020-02-10T11:47:55.924" v="7771"/>
          <ac:spMkLst>
            <pc:docMk/>
            <pc:sldMk cId="1128644248" sldId="407"/>
            <ac:spMk id="24" creationId="{632BA3BA-6502-4BA9-9657-3B5EE2144A37}"/>
          </ac:spMkLst>
        </pc:spChg>
        <pc:spChg chg="add">
          <ac:chgData name="hui xu" userId="70b675938bab3b5e" providerId="LiveId" clId="{5F5E3E42-610D-4693-88C5-F29B44CC9E44}" dt="2020-02-10T11:47:55.924" v="7771"/>
          <ac:spMkLst>
            <pc:docMk/>
            <pc:sldMk cId="1128644248" sldId="407"/>
            <ac:spMk id="25" creationId="{059000DD-B0D6-400B-BBF9-08467816529A}"/>
          </ac:spMkLst>
        </pc:spChg>
        <pc:spChg chg="add">
          <ac:chgData name="hui xu" userId="70b675938bab3b5e" providerId="LiveId" clId="{5F5E3E42-610D-4693-88C5-F29B44CC9E44}" dt="2020-02-10T11:47:55.924" v="7771"/>
          <ac:spMkLst>
            <pc:docMk/>
            <pc:sldMk cId="1128644248" sldId="407"/>
            <ac:spMk id="26" creationId="{49A9D8BF-452F-475B-BEE0-6FAE76C9749F}"/>
          </ac:spMkLst>
        </pc:spChg>
        <pc:graphicFrameChg chg="add mod modGraphic">
          <ac:chgData name="hui xu" userId="70b675938bab3b5e" providerId="LiveId" clId="{5F5E3E42-610D-4693-88C5-F29B44CC9E44}" dt="2020-02-10T11:57:09.271" v="7890" actId="20577"/>
          <ac:graphicFrameMkLst>
            <pc:docMk/>
            <pc:sldMk cId="1128644248" sldId="407"/>
            <ac:graphicFrameMk id="27" creationId="{ADCD4029-5CD7-46E2-B86F-C1B54393113B}"/>
          </ac:graphicFrameMkLst>
        </pc:graphicFrameChg>
        <pc:cxnChg chg="add">
          <ac:chgData name="hui xu" userId="70b675938bab3b5e" providerId="LiveId" clId="{5F5E3E42-610D-4693-88C5-F29B44CC9E44}" dt="2020-02-10T11:47:55.924" v="7771"/>
          <ac:cxnSpMkLst>
            <pc:docMk/>
            <pc:sldMk cId="1128644248" sldId="407"/>
            <ac:cxnSpMk id="7" creationId="{BF96A15E-B353-4844-AD4C-98FC0C528343}"/>
          </ac:cxnSpMkLst>
        </pc:cxnChg>
        <pc:cxnChg chg="add">
          <ac:chgData name="hui xu" userId="70b675938bab3b5e" providerId="LiveId" clId="{5F5E3E42-610D-4693-88C5-F29B44CC9E44}" dt="2020-02-10T11:47:55.924" v="7771"/>
          <ac:cxnSpMkLst>
            <pc:docMk/>
            <pc:sldMk cId="1128644248" sldId="407"/>
            <ac:cxnSpMk id="10" creationId="{A4196E33-D9EC-4816-96F2-0E893DD1BCEC}"/>
          </ac:cxnSpMkLst>
        </pc:cxnChg>
        <pc:cxnChg chg="add mod">
          <ac:chgData name="hui xu" userId="70b675938bab3b5e" providerId="LiveId" clId="{5F5E3E42-610D-4693-88C5-F29B44CC9E44}" dt="2020-02-10T11:56:20.698" v="7887" actId="1037"/>
          <ac:cxnSpMkLst>
            <pc:docMk/>
            <pc:sldMk cId="1128644248" sldId="407"/>
            <ac:cxnSpMk id="12" creationId="{6B7A79A8-2E45-4755-9917-33E0C35C6EFF}"/>
          </ac:cxnSpMkLst>
        </pc:cxnChg>
        <pc:cxnChg chg="add mod">
          <ac:chgData name="hui xu" userId="70b675938bab3b5e" providerId="LiveId" clId="{5F5E3E42-610D-4693-88C5-F29B44CC9E44}" dt="2020-02-10T11:56:20.698" v="7887" actId="1037"/>
          <ac:cxnSpMkLst>
            <pc:docMk/>
            <pc:sldMk cId="1128644248" sldId="407"/>
            <ac:cxnSpMk id="16" creationId="{8EFD0D06-D3FE-47B4-8852-8D7068B827D6}"/>
          </ac:cxnSpMkLst>
        </pc:cxnChg>
        <pc:cxnChg chg="add">
          <ac:chgData name="hui xu" userId="70b675938bab3b5e" providerId="LiveId" clId="{5F5E3E42-610D-4693-88C5-F29B44CC9E44}" dt="2020-02-10T11:47:55.924" v="7771"/>
          <ac:cxnSpMkLst>
            <pc:docMk/>
            <pc:sldMk cId="1128644248" sldId="407"/>
            <ac:cxnSpMk id="17" creationId="{E199F7D5-2D11-4376-96D5-5E04B90B9ADB}"/>
          </ac:cxnSpMkLst>
        </pc:cxnChg>
        <pc:cxnChg chg="add mod">
          <ac:chgData name="hui xu" userId="70b675938bab3b5e" providerId="LiveId" clId="{5F5E3E42-610D-4693-88C5-F29B44CC9E44}" dt="2020-02-10T11:56:20.698" v="7887" actId="1037"/>
          <ac:cxnSpMkLst>
            <pc:docMk/>
            <pc:sldMk cId="1128644248" sldId="407"/>
            <ac:cxnSpMk id="18" creationId="{EA8F7B38-10D7-4434-AF4F-8A3599248B74}"/>
          </ac:cxnSpMkLst>
        </pc:cxnChg>
        <pc:cxnChg chg="add mod">
          <ac:chgData name="hui xu" userId="70b675938bab3b5e" providerId="LiveId" clId="{5F5E3E42-610D-4693-88C5-F29B44CC9E44}" dt="2020-02-10T11:56:20.698" v="7887" actId="1037"/>
          <ac:cxnSpMkLst>
            <pc:docMk/>
            <pc:sldMk cId="1128644248" sldId="407"/>
            <ac:cxnSpMk id="19" creationId="{FC1A4B40-9842-470C-B7E4-BFFC663A7B92}"/>
          </ac:cxnSpMkLst>
        </pc:cxnChg>
      </pc:sldChg>
      <pc:sldChg chg="addSp modSp add">
        <pc:chgData name="hui xu" userId="70b675938bab3b5e" providerId="LiveId" clId="{5F5E3E42-610D-4693-88C5-F29B44CC9E44}" dt="2020-02-10T12:01:32.087" v="8237" actId="20577"/>
        <pc:sldMkLst>
          <pc:docMk/>
          <pc:sldMk cId="1236358520" sldId="408"/>
        </pc:sldMkLst>
        <pc:spChg chg="mod">
          <ac:chgData name="hui xu" userId="70b675938bab3b5e" providerId="LiveId" clId="{5F5E3E42-610D-4693-88C5-F29B44CC9E44}" dt="2020-02-10T11:57:30.656" v="7923" actId="20577"/>
          <ac:spMkLst>
            <pc:docMk/>
            <pc:sldMk cId="1236358520" sldId="408"/>
            <ac:spMk id="2" creationId="{56755C80-9051-4F1B-B7A9-7F5B36DC6905}"/>
          </ac:spMkLst>
        </pc:spChg>
        <pc:spChg chg="add mod">
          <ac:chgData name="hui xu" userId="70b675938bab3b5e" providerId="LiveId" clId="{5F5E3E42-610D-4693-88C5-F29B44CC9E44}" dt="2020-02-10T12:01:32.087" v="8237" actId="20577"/>
          <ac:spMkLst>
            <pc:docMk/>
            <pc:sldMk cId="1236358520" sldId="408"/>
            <ac:spMk id="3" creationId="{4D085E3F-CD50-43A4-88C5-9E5817B25E84}"/>
          </ac:spMkLst>
        </pc:spChg>
      </pc:sldChg>
      <pc:sldChg chg="addSp delSp modSp add del">
        <pc:chgData name="hui xu" userId="70b675938bab3b5e" providerId="LiveId" clId="{5F5E3E42-610D-4693-88C5-F29B44CC9E44}" dt="2020-02-10T13:40:57.684" v="10495" actId="47"/>
        <pc:sldMkLst>
          <pc:docMk/>
          <pc:sldMk cId="4249524710" sldId="409"/>
        </pc:sldMkLst>
        <pc:spChg chg="mod">
          <ac:chgData name="hui xu" userId="70b675938bab3b5e" providerId="LiveId" clId="{5F5E3E42-610D-4693-88C5-F29B44CC9E44}" dt="2020-02-10T13:17:48.680" v="10050" actId="313"/>
          <ac:spMkLst>
            <pc:docMk/>
            <pc:sldMk cId="4249524710" sldId="409"/>
            <ac:spMk id="2" creationId="{6FE4EDE0-D0A9-4A14-A50F-660382D15167}"/>
          </ac:spMkLst>
        </pc:spChg>
        <pc:spChg chg="add del mod">
          <ac:chgData name="hui xu" userId="70b675938bab3b5e" providerId="LiveId" clId="{5F5E3E42-610D-4693-88C5-F29B44CC9E44}" dt="2020-02-10T13:40:46.064" v="10492" actId="21"/>
          <ac:spMkLst>
            <pc:docMk/>
            <pc:sldMk cId="4249524710" sldId="409"/>
            <ac:spMk id="3" creationId="{A3CF2108-0CCA-4DF7-A0C1-B6E20C822158}"/>
          </ac:spMkLst>
        </pc:spChg>
        <pc:spChg chg="add del mod">
          <ac:chgData name="hui xu" userId="70b675938bab3b5e" providerId="LiveId" clId="{5F5E3E42-610D-4693-88C5-F29B44CC9E44}" dt="2020-02-10T13:40:46.064" v="10492" actId="21"/>
          <ac:spMkLst>
            <pc:docMk/>
            <pc:sldMk cId="4249524710" sldId="409"/>
            <ac:spMk id="5" creationId="{62D24D21-5C66-43F4-A66D-1CD95276D53B}"/>
          </ac:spMkLst>
        </pc:spChg>
        <pc:spChg chg="add del mod">
          <ac:chgData name="hui xu" userId="70b675938bab3b5e" providerId="LiveId" clId="{5F5E3E42-610D-4693-88C5-F29B44CC9E44}" dt="2020-02-10T13:40:46.064" v="10492" actId="21"/>
          <ac:spMkLst>
            <pc:docMk/>
            <pc:sldMk cId="4249524710" sldId="409"/>
            <ac:spMk id="6" creationId="{9CE897CC-49DF-46F9-A3F1-D49F52738E9E}"/>
          </ac:spMkLst>
        </pc:spChg>
        <pc:spChg chg="add del mod">
          <ac:chgData name="hui xu" userId="70b675938bab3b5e" providerId="LiveId" clId="{5F5E3E42-610D-4693-88C5-F29B44CC9E44}" dt="2020-02-10T13:40:46.064" v="10492" actId="21"/>
          <ac:spMkLst>
            <pc:docMk/>
            <pc:sldMk cId="4249524710" sldId="409"/>
            <ac:spMk id="8" creationId="{23913526-7C9F-4290-BA85-97B39507902F}"/>
          </ac:spMkLst>
        </pc:spChg>
        <pc:spChg chg="add del">
          <ac:chgData name="hui xu" userId="70b675938bab3b5e" providerId="LiveId" clId="{5F5E3E42-610D-4693-88C5-F29B44CC9E44}" dt="2020-02-10T13:17:10.933" v="10027" actId="21"/>
          <ac:spMkLst>
            <pc:docMk/>
            <pc:sldMk cId="4249524710" sldId="409"/>
            <ac:spMk id="10" creationId="{5C3899EA-E696-4AAF-9218-A301FC24C452}"/>
          </ac:spMkLst>
        </pc:spChg>
        <pc:spChg chg="add del mod">
          <ac:chgData name="hui xu" userId="70b675938bab3b5e" providerId="LiveId" clId="{5F5E3E42-610D-4693-88C5-F29B44CC9E44}" dt="2020-02-10T13:40:46.064" v="10492" actId="21"/>
          <ac:spMkLst>
            <pc:docMk/>
            <pc:sldMk cId="4249524710" sldId="409"/>
            <ac:spMk id="11" creationId="{6601ECFF-085B-4118-BC47-703D49D674F6}"/>
          </ac:spMkLst>
        </pc:spChg>
        <pc:spChg chg="add del">
          <ac:chgData name="hui xu" userId="70b675938bab3b5e" providerId="LiveId" clId="{5F5E3E42-610D-4693-88C5-F29B44CC9E44}" dt="2020-02-10T13:17:14.198" v="10029" actId="21"/>
          <ac:spMkLst>
            <pc:docMk/>
            <pc:sldMk cId="4249524710" sldId="409"/>
            <ac:spMk id="12" creationId="{808A02E6-19FC-431E-BAAA-0742CAF097AF}"/>
          </ac:spMkLst>
        </pc:spChg>
        <pc:spChg chg="add del mod">
          <ac:chgData name="hui xu" userId="70b675938bab3b5e" providerId="LiveId" clId="{5F5E3E42-610D-4693-88C5-F29B44CC9E44}" dt="2020-02-10T13:40:46.064" v="10492" actId="21"/>
          <ac:spMkLst>
            <pc:docMk/>
            <pc:sldMk cId="4249524710" sldId="409"/>
            <ac:spMk id="17" creationId="{777BA7EA-E3D3-42DD-99C2-53A1E48308F4}"/>
          </ac:spMkLst>
        </pc:spChg>
        <pc:spChg chg="add del mod">
          <ac:chgData name="hui xu" userId="70b675938bab3b5e" providerId="LiveId" clId="{5F5E3E42-610D-4693-88C5-F29B44CC9E44}" dt="2020-02-10T13:40:46.064" v="10492" actId="21"/>
          <ac:spMkLst>
            <pc:docMk/>
            <pc:sldMk cId="4249524710" sldId="409"/>
            <ac:spMk id="18" creationId="{7E335C92-CC1D-4831-B237-183A426C3503}"/>
          </ac:spMkLst>
        </pc:spChg>
        <pc:spChg chg="add del mod">
          <ac:chgData name="hui xu" userId="70b675938bab3b5e" providerId="LiveId" clId="{5F5E3E42-610D-4693-88C5-F29B44CC9E44}" dt="2020-02-10T13:40:46.064" v="10492" actId="21"/>
          <ac:spMkLst>
            <pc:docMk/>
            <pc:sldMk cId="4249524710" sldId="409"/>
            <ac:spMk id="19" creationId="{3C41A647-3582-43BB-B0A8-0103C7369EDD}"/>
          </ac:spMkLst>
        </pc:spChg>
        <pc:spChg chg="add del mod">
          <ac:chgData name="hui xu" userId="70b675938bab3b5e" providerId="LiveId" clId="{5F5E3E42-610D-4693-88C5-F29B44CC9E44}" dt="2020-02-10T13:40:46.064" v="10492" actId="21"/>
          <ac:spMkLst>
            <pc:docMk/>
            <pc:sldMk cId="4249524710" sldId="409"/>
            <ac:spMk id="20" creationId="{9A91463E-4BFD-45B7-ADFB-7F9C252ED060}"/>
          </ac:spMkLst>
        </pc:spChg>
        <pc:spChg chg="add del mod">
          <ac:chgData name="hui xu" userId="70b675938bab3b5e" providerId="LiveId" clId="{5F5E3E42-610D-4693-88C5-F29B44CC9E44}" dt="2020-02-10T13:40:46.064" v="10492" actId="21"/>
          <ac:spMkLst>
            <pc:docMk/>
            <pc:sldMk cId="4249524710" sldId="409"/>
            <ac:spMk id="21" creationId="{9B670FEA-E500-4668-BBBD-F16C2D681D6D}"/>
          </ac:spMkLst>
        </pc:spChg>
        <pc:spChg chg="add del mod">
          <ac:chgData name="hui xu" userId="70b675938bab3b5e" providerId="LiveId" clId="{5F5E3E42-610D-4693-88C5-F29B44CC9E44}" dt="2020-02-10T13:40:46.064" v="10492" actId="21"/>
          <ac:spMkLst>
            <pc:docMk/>
            <pc:sldMk cId="4249524710" sldId="409"/>
            <ac:spMk id="22" creationId="{DF1ADC67-74B6-4AC7-94C6-17BF3077C924}"/>
          </ac:spMkLst>
        </pc:spChg>
        <pc:spChg chg="add del mod">
          <ac:chgData name="hui xu" userId="70b675938bab3b5e" providerId="LiveId" clId="{5F5E3E42-610D-4693-88C5-F29B44CC9E44}" dt="2020-02-10T13:40:46.064" v="10492" actId="21"/>
          <ac:spMkLst>
            <pc:docMk/>
            <pc:sldMk cId="4249524710" sldId="409"/>
            <ac:spMk id="23" creationId="{BF1B4356-B959-403D-A503-745CAA967EE6}"/>
          </ac:spMkLst>
        </pc:spChg>
        <pc:spChg chg="add del mod">
          <ac:chgData name="hui xu" userId="70b675938bab3b5e" providerId="LiveId" clId="{5F5E3E42-610D-4693-88C5-F29B44CC9E44}" dt="2020-02-10T13:40:46.064" v="10492" actId="21"/>
          <ac:spMkLst>
            <pc:docMk/>
            <pc:sldMk cId="4249524710" sldId="409"/>
            <ac:spMk id="34" creationId="{F6C93B48-3DBE-4995-8591-E4E388F014B2}"/>
          </ac:spMkLst>
        </pc:spChg>
        <pc:spChg chg="add del mod">
          <ac:chgData name="hui xu" userId="70b675938bab3b5e" providerId="LiveId" clId="{5F5E3E42-610D-4693-88C5-F29B44CC9E44}" dt="2020-02-10T13:40:46.064" v="10492" actId="21"/>
          <ac:spMkLst>
            <pc:docMk/>
            <pc:sldMk cId="4249524710" sldId="409"/>
            <ac:spMk id="39" creationId="{441687A0-D307-4FD3-801E-3B3D20074F1B}"/>
          </ac:spMkLst>
        </pc:spChg>
        <pc:spChg chg="add del mod">
          <ac:chgData name="hui xu" userId="70b675938bab3b5e" providerId="LiveId" clId="{5F5E3E42-610D-4693-88C5-F29B44CC9E44}" dt="2020-02-10T13:40:46.064" v="10492" actId="21"/>
          <ac:spMkLst>
            <pc:docMk/>
            <pc:sldMk cId="4249524710" sldId="409"/>
            <ac:spMk id="43" creationId="{C0A37AB8-1660-4669-AB1C-EE669B8D2170}"/>
          </ac:spMkLst>
        </pc:spChg>
        <pc:spChg chg="add del mod">
          <ac:chgData name="hui xu" userId="70b675938bab3b5e" providerId="LiveId" clId="{5F5E3E42-610D-4693-88C5-F29B44CC9E44}" dt="2020-02-10T13:40:46.064" v="10492" actId="21"/>
          <ac:spMkLst>
            <pc:docMk/>
            <pc:sldMk cId="4249524710" sldId="409"/>
            <ac:spMk id="58" creationId="{73895487-6E80-4C65-9ED4-041AB5712B06}"/>
          </ac:spMkLst>
        </pc:spChg>
        <pc:graphicFrameChg chg="add mod modGraphic">
          <ac:chgData name="hui xu" userId="70b675938bab3b5e" providerId="LiveId" clId="{5F5E3E42-610D-4693-88C5-F29B44CC9E44}" dt="2020-02-10T13:30:43.414" v="10284" actId="21"/>
          <ac:graphicFrameMkLst>
            <pc:docMk/>
            <pc:sldMk cId="4249524710" sldId="409"/>
            <ac:graphicFrameMk id="57" creationId="{B67588A1-C053-4CCA-993B-2FB43B9AE830}"/>
          </ac:graphicFrameMkLst>
        </pc:graphicFrameChg>
        <pc:cxnChg chg="add del mod">
          <ac:chgData name="hui xu" userId="70b675938bab3b5e" providerId="LiveId" clId="{5F5E3E42-610D-4693-88C5-F29B44CC9E44}" dt="2020-02-10T13:40:46.064" v="10492" actId="21"/>
          <ac:cxnSpMkLst>
            <pc:docMk/>
            <pc:sldMk cId="4249524710" sldId="409"/>
            <ac:cxnSpMk id="4" creationId="{D27DFE0B-0E22-4D16-9C96-48B35F908824}"/>
          </ac:cxnSpMkLst>
        </pc:cxnChg>
        <pc:cxnChg chg="add del mod">
          <ac:chgData name="hui xu" userId="70b675938bab3b5e" providerId="LiveId" clId="{5F5E3E42-610D-4693-88C5-F29B44CC9E44}" dt="2020-02-10T13:40:46.064" v="10492" actId="21"/>
          <ac:cxnSpMkLst>
            <pc:docMk/>
            <pc:sldMk cId="4249524710" sldId="409"/>
            <ac:cxnSpMk id="7" creationId="{D0D0E440-822A-4E49-966C-2207CAC617A7}"/>
          </ac:cxnSpMkLst>
        </pc:cxnChg>
        <pc:cxnChg chg="add del mod">
          <ac:chgData name="hui xu" userId="70b675938bab3b5e" providerId="LiveId" clId="{5F5E3E42-610D-4693-88C5-F29B44CC9E44}" dt="2020-02-10T13:40:46.064" v="10492" actId="21"/>
          <ac:cxnSpMkLst>
            <pc:docMk/>
            <pc:sldMk cId="4249524710" sldId="409"/>
            <ac:cxnSpMk id="9" creationId="{31C03B08-E3FF-42D5-B458-8E3AC90CF862}"/>
          </ac:cxnSpMkLst>
        </pc:cxnChg>
        <pc:cxnChg chg="add del mod">
          <ac:chgData name="hui xu" userId="70b675938bab3b5e" providerId="LiveId" clId="{5F5E3E42-610D-4693-88C5-F29B44CC9E44}" dt="2020-02-10T13:40:46.064" v="10492" actId="21"/>
          <ac:cxnSpMkLst>
            <pc:docMk/>
            <pc:sldMk cId="4249524710" sldId="409"/>
            <ac:cxnSpMk id="13" creationId="{643FDBA0-AE58-4F54-9A16-878A464FE93E}"/>
          </ac:cxnSpMkLst>
        </pc:cxnChg>
        <pc:cxnChg chg="add del mod">
          <ac:chgData name="hui xu" userId="70b675938bab3b5e" providerId="LiveId" clId="{5F5E3E42-610D-4693-88C5-F29B44CC9E44}" dt="2020-02-10T13:17:19.147" v="10031" actId="21"/>
          <ac:cxnSpMkLst>
            <pc:docMk/>
            <pc:sldMk cId="4249524710" sldId="409"/>
            <ac:cxnSpMk id="14" creationId="{D1E849E7-9D2D-446B-A7AF-981A8CFC5CC5}"/>
          </ac:cxnSpMkLst>
        </pc:cxnChg>
        <pc:cxnChg chg="add del mod">
          <ac:chgData name="hui xu" userId="70b675938bab3b5e" providerId="LiveId" clId="{5F5E3E42-610D-4693-88C5-F29B44CC9E44}" dt="2020-02-10T13:17:15.249" v="10030" actId="21"/>
          <ac:cxnSpMkLst>
            <pc:docMk/>
            <pc:sldMk cId="4249524710" sldId="409"/>
            <ac:cxnSpMk id="15" creationId="{CE0AA2B8-FDE6-417B-BD5C-24504E715488}"/>
          </ac:cxnSpMkLst>
        </pc:cxnChg>
        <pc:cxnChg chg="add del mod">
          <ac:chgData name="hui xu" userId="70b675938bab3b5e" providerId="LiveId" clId="{5F5E3E42-610D-4693-88C5-F29B44CC9E44}" dt="2020-02-10T13:17:26.716" v="10036" actId="21"/>
          <ac:cxnSpMkLst>
            <pc:docMk/>
            <pc:sldMk cId="4249524710" sldId="409"/>
            <ac:cxnSpMk id="16" creationId="{D7BC368C-A84B-459A-9139-2E539A78FCB5}"/>
          </ac:cxnSpMkLst>
        </pc:cxnChg>
        <pc:cxnChg chg="add del mod">
          <ac:chgData name="hui xu" userId="70b675938bab3b5e" providerId="LiveId" clId="{5F5E3E42-610D-4693-88C5-F29B44CC9E44}" dt="2020-02-10T13:40:46.064" v="10492" actId="21"/>
          <ac:cxnSpMkLst>
            <pc:docMk/>
            <pc:sldMk cId="4249524710" sldId="409"/>
            <ac:cxnSpMk id="40" creationId="{55AD2054-7A68-4F04-B847-39F26FCCBA57}"/>
          </ac:cxnSpMkLst>
        </pc:cxnChg>
        <pc:cxnChg chg="add del mod">
          <ac:chgData name="hui xu" userId="70b675938bab3b5e" providerId="LiveId" clId="{5F5E3E42-610D-4693-88C5-F29B44CC9E44}" dt="2020-02-10T13:40:46.064" v="10492" actId="21"/>
          <ac:cxnSpMkLst>
            <pc:docMk/>
            <pc:sldMk cId="4249524710" sldId="409"/>
            <ac:cxnSpMk id="44" creationId="{4097F7A1-F8C5-46D6-B3B5-F3CD7FA6F227}"/>
          </ac:cxnSpMkLst>
        </pc:cxnChg>
        <pc:cxnChg chg="add del mod">
          <ac:chgData name="hui xu" userId="70b675938bab3b5e" providerId="LiveId" clId="{5F5E3E42-610D-4693-88C5-F29B44CC9E44}" dt="2020-02-10T13:40:46.064" v="10492" actId="21"/>
          <ac:cxnSpMkLst>
            <pc:docMk/>
            <pc:sldMk cId="4249524710" sldId="409"/>
            <ac:cxnSpMk id="47" creationId="{A576830A-7ED9-4664-839A-B73A8E6F8B19}"/>
          </ac:cxnSpMkLst>
        </pc:cxnChg>
        <pc:cxnChg chg="add del mod">
          <ac:chgData name="hui xu" userId="70b675938bab3b5e" providerId="LiveId" clId="{5F5E3E42-610D-4693-88C5-F29B44CC9E44}" dt="2020-02-10T13:40:46.064" v="10492" actId="21"/>
          <ac:cxnSpMkLst>
            <pc:docMk/>
            <pc:sldMk cId="4249524710" sldId="409"/>
            <ac:cxnSpMk id="52" creationId="{10C45A69-8111-4FDD-B46B-58AFE863770B}"/>
          </ac:cxnSpMkLst>
        </pc:cxnChg>
      </pc:sldChg>
      <pc:sldChg chg="modSp add">
        <pc:chgData name="hui xu" userId="70b675938bab3b5e" providerId="LiveId" clId="{5F5E3E42-610D-4693-88C5-F29B44CC9E44}" dt="2020-02-10T12:35:56.493" v="8362" actId="5793"/>
        <pc:sldMkLst>
          <pc:docMk/>
          <pc:sldMk cId="848499586" sldId="410"/>
        </pc:sldMkLst>
        <pc:spChg chg="mod">
          <ac:chgData name="hui xu" userId="70b675938bab3b5e" providerId="LiveId" clId="{5F5E3E42-610D-4693-88C5-F29B44CC9E44}" dt="2020-02-10T12:35:09.260" v="8241"/>
          <ac:spMkLst>
            <pc:docMk/>
            <pc:sldMk cId="848499586" sldId="410"/>
            <ac:spMk id="2" creationId="{071C1D94-DA41-4263-BBED-CFE12E2FB2A0}"/>
          </ac:spMkLst>
        </pc:spChg>
        <pc:spChg chg="mod">
          <ac:chgData name="hui xu" userId="70b675938bab3b5e" providerId="LiveId" clId="{5F5E3E42-610D-4693-88C5-F29B44CC9E44}" dt="2020-02-10T12:35:56.493" v="8362" actId="5793"/>
          <ac:spMkLst>
            <pc:docMk/>
            <pc:sldMk cId="848499586" sldId="410"/>
            <ac:spMk id="3" creationId="{9D6B6CAD-B7B0-494F-86A9-62893858923C}"/>
          </ac:spMkLst>
        </pc:spChg>
      </pc:sldChg>
      <pc:sldChg chg="addSp modSp add">
        <pc:chgData name="hui xu" userId="70b675938bab3b5e" providerId="LiveId" clId="{5F5E3E42-610D-4693-88C5-F29B44CC9E44}" dt="2020-02-10T12:39:51.582" v="8634" actId="14100"/>
        <pc:sldMkLst>
          <pc:docMk/>
          <pc:sldMk cId="1079869946" sldId="411"/>
        </pc:sldMkLst>
        <pc:spChg chg="mod">
          <ac:chgData name="hui xu" userId="70b675938bab3b5e" providerId="LiveId" clId="{5F5E3E42-610D-4693-88C5-F29B44CC9E44}" dt="2020-02-10T12:36:37.435" v="8398" actId="20577"/>
          <ac:spMkLst>
            <pc:docMk/>
            <pc:sldMk cId="1079869946" sldId="411"/>
            <ac:spMk id="2" creationId="{EB5332A4-9B44-4EA1-A563-E67BEA2EFC75}"/>
          </ac:spMkLst>
        </pc:spChg>
        <pc:spChg chg="mod">
          <ac:chgData name="hui xu" userId="70b675938bab3b5e" providerId="LiveId" clId="{5F5E3E42-610D-4693-88C5-F29B44CC9E44}" dt="2020-02-10T12:37:19.660" v="8479" actId="20577"/>
          <ac:spMkLst>
            <pc:docMk/>
            <pc:sldMk cId="1079869946" sldId="411"/>
            <ac:spMk id="3" creationId="{42D0FBD8-F3D5-4DA2-B7DE-5B512BE7AE3D}"/>
          </ac:spMkLst>
        </pc:spChg>
        <pc:spChg chg="add mod">
          <ac:chgData name="hui xu" userId="70b675938bab3b5e" providerId="LiveId" clId="{5F5E3E42-610D-4693-88C5-F29B44CC9E44}" dt="2020-02-10T12:39:51.582" v="8634" actId="14100"/>
          <ac:spMkLst>
            <pc:docMk/>
            <pc:sldMk cId="1079869946" sldId="411"/>
            <ac:spMk id="4" creationId="{A4C8A462-0FE2-4C65-AE29-4AEBA6F0F6CD}"/>
          </ac:spMkLst>
        </pc:spChg>
      </pc:sldChg>
      <pc:sldChg chg="addSp delSp modSp add">
        <pc:chgData name="hui xu" userId="70b675938bab3b5e" providerId="LiveId" clId="{5F5E3E42-610D-4693-88C5-F29B44CC9E44}" dt="2020-02-10T12:42:50.874" v="8784" actId="21"/>
        <pc:sldMkLst>
          <pc:docMk/>
          <pc:sldMk cId="3005395627" sldId="412"/>
        </pc:sldMkLst>
        <pc:spChg chg="mod">
          <ac:chgData name="hui xu" userId="70b675938bab3b5e" providerId="LiveId" clId="{5F5E3E42-610D-4693-88C5-F29B44CC9E44}" dt="2020-02-10T12:42:32.767" v="8770" actId="20577"/>
          <ac:spMkLst>
            <pc:docMk/>
            <pc:sldMk cId="3005395627" sldId="412"/>
            <ac:spMk id="2" creationId="{EB5332A4-9B44-4EA1-A563-E67BEA2EFC75}"/>
          </ac:spMkLst>
        </pc:spChg>
        <pc:spChg chg="mod">
          <ac:chgData name="hui xu" userId="70b675938bab3b5e" providerId="LiveId" clId="{5F5E3E42-610D-4693-88C5-F29B44CC9E44}" dt="2020-02-10T12:42:50.874" v="8784" actId="21"/>
          <ac:spMkLst>
            <pc:docMk/>
            <pc:sldMk cId="3005395627" sldId="412"/>
            <ac:spMk id="3" creationId="{42D0FBD8-F3D5-4DA2-B7DE-5B512BE7AE3D}"/>
          </ac:spMkLst>
        </pc:spChg>
        <pc:spChg chg="mod">
          <ac:chgData name="hui xu" userId="70b675938bab3b5e" providerId="LiveId" clId="{5F5E3E42-610D-4693-88C5-F29B44CC9E44}" dt="2020-02-10T12:42:18.226" v="8757" actId="207"/>
          <ac:spMkLst>
            <pc:docMk/>
            <pc:sldMk cId="3005395627" sldId="412"/>
            <ac:spMk id="4" creationId="{A4C8A462-0FE2-4C65-AE29-4AEBA6F0F6CD}"/>
          </ac:spMkLst>
        </pc:spChg>
        <pc:spChg chg="add del">
          <ac:chgData name="hui xu" userId="70b675938bab3b5e" providerId="LiveId" clId="{5F5E3E42-610D-4693-88C5-F29B44CC9E44}" dt="2020-02-10T12:42:21.415" v="8759"/>
          <ac:spMkLst>
            <pc:docMk/>
            <pc:sldMk cId="3005395627" sldId="412"/>
            <ac:spMk id="5" creationId="{567050D2-5D44-441E-99FE-19CC2DC348D4}"/>
          </ac:spMkLst>
        </pc:spChg>
      </pc:sldChg>
      <pc:sldChg chg="modSp add">
        <pc:chgData name="hui xu" userId="70b675938bab3b5e" providerId="LiveId" clId="{5F5E3E42-610D-4693-88C5-F29B44CC9E44}" dt="2020-02-10T12:42:26.051" v="8766" actId="20577"/>
        <pc:sldMkLst>
          <pc:docMk/>
          <pc:sldMk cId="4067536639" sldId="413"/>
        </pc:sldMkLst>
        <pc:spChg chg="mod">
          <ac:chgData name="hui xu" userId="70b675938bab3b5e" providerId="LiveId" clId="{5F5E3E42-610D-4693-88C5-F29B44CC9E44}" dt="2020-02-10T12:42:26.051" v="8766" actId="20577"/>
          <ac:spMkLst>
            <pc:docMk/>
            <pc:sldMk cId="4067536639" sldId="413"/>
            <ac:spMk id="2" creationId="{EB5332A4-9B44-4EA1-A563-E67BEA2EFC75}"/>
          </ac:spMkLst>
        </pc:spChg>
      </pc:sldChg>
      <pc:sldChg chg="modSp add">
        <pc:chgData name="hui xu" userId="70b675938bab3b5e" providerId="LiveId" clId="{5F5E3E42-610D-4693-88C5-F29B44CC9E44}" dt="2020-02-10T12:49:03.453" v="9090" actId="20577"/>
        <pc:sldMkLst>
          <pc:docMk/>
          <pc:sldMk cId="1291522362" sldId="414"/>
        </pc:sldMkLst>
        <pc:spChg chg="mod">
          <ac:chgData name="hui xu" userId="70b675938bab3b5e" providerId="LiveId" clId="{5F5E3E42-610D-4693-88C5-F29B44CC9E44}" dt="2020-02-10T12:49:03.453" v="9090" actId="20577"/>
          <ac:spMkLst>
            <pc:docMk/>
            <pc:sldMk cId="1291522362" sldId="414"/>
            <ac:spMk id="2" creationId="{FBED6E9E-B640-4ADA-A3FB-F9DBAB8B1089}"/>
          </ac:spMkLst>
        </pc:spChg>
      </pc:sldChg>
      <pc:sldChg chg="modSp add del">
        <pc:chgData name="hui xu" userId="70b675938bab3b5e" providerId="LiveId" clId="{5F5E3E42-610D-4693-88C5-F29B44CC9E44}" dt="2020-02-10T12:48:50.218" v="9076" actId="47"/>
        <pc:sldMkLst>
          <pc:docMk/>
          <pc:sldMk cId="2104590591" sldId="414"/>
        </pc:sldMkLst>
        <pc:spChg chg="mod">
          <ac:chgData name="hui xu" userId="70b675938bab3b5e" providerId="LiveId" clId="{5F5E3E42-610D-4693-88C5-F29B44CC9E44}" dt="2020-02-10T12:48:28.818" v="9075" actId="20577"/>
          <ac:spMkLst>
            <pc:docMk/>
            <pc:sldMk cId="2104590591" sldId="414"/>
            <ac:spMk id="2" creationId="{EB5332A4-9B44-4EA1-A563-E67BEA2EFC75}"/>
          </ac:spMkLst>
        </pc:spChg>
      </pc:sldChg>
      <pc:sldChg chg="addSp modSp add">
        <pc:chgData name="hui xu" userId="70b675938bab3b5e" providerId="LiveId" clId="{5F5E3E42-610D-4693-88C5-F29B44CC9E44}" dt="2020-02-10T13:02:17.439" v="9546"/>
        <pc:sldMkLst>
          <pc:docMk/>
          <pc:sldMk cId="994054429" sldId="415"/>
        </pc:sldMkLst>
        <pc:spChg chg="mod">
          <ac:chgData name="hui xu" userId="70b675938bab3b5e" providerId="LiveId" clId="{5F5E3E42-610D-4693-88C5-F29B44CC9E44}" dt="2020-02-10T12:52:06.630" v="9095" actId="20577"/>
          <ac:spMkLst>
            <pc:docMk/>
            <pc:sldMk cId="994054429" sldId="415"/>
            <ac:spMk id="2" creationId="{1A304A71-F05B-47C6-99DC-F8B007291CA6}"/>
          </ac:spMkLst>
        </pc:spChg>
        <pc:spChg chg="add mod">
          <ac:chgData name="hui xu" userId="70b675938bab3b5e" providerId="LiveId" clId="{5F5E3E42-610D-4693-88C5-F29B44CC9E44}" dt="2020-02-10T13:01:50.998" v="9542" actId="20577"/>
          <ac:spMkLst>
            <pc:docMk/>
            <pc:sldMk cId="994054429" sldId="415"/>
            <ac:spMk id="5" creationId="{FEE3658A-6C77-4884-B15E-35B03208D205}"/>
          </ac:spMkLst>
        </pc:spChg>
        <pc:graphicFrameChg chg="add mod modGraphic">
          <ac:chgData name="hui xu" userId="70b675938bab3b5e" providerId="LiveId" clId="{5F5E3E42-610D-4693-88C5-F29B44CC9E44}" dt="2020-02-10T13:02:17.439" v="9546"/>
          <ac:graphicFrameMkLst>
            <pc:docMk/>
            <pc:sldMk cId="994054429" sldId="415"/>
            <ac:graphicFrameMk id="3" creationId="{047B4EF0-54E2-4F9A-9584-884BB1B69A70}"/>
          </ac:graphicFrameMkLst>
        </pc:graphicFrameChg>
      </pc:sldChg>
      <pc:sldChg chg="modSp add">
        <pc:chgData name="hui xu" userId="70b675938bab3b5e" providerId="LiveId" clId="{5F5E3E42-610D-4693-88C5-F29B44CC9E44}" dt="2020-02-10T13:05:25.114" v="9764" actId="20577"/>
        <pc:sldMkLst>
          <pc:docMk/>
          <pc:sldMk cId="3352761120" sldId="416"/>
        </pc:sldMkLst>
        <pc:spChg chg="mod">
          <ac:chgData name="hui xu" userId="70b675938bab3b5e" providerId="LiveId" clId="{5F5E3E42-610D-4693-88C5-F29B44CC9E44}" dt="2020-02-10T13:03:25.191" v="9584" actId="20577"/>
          <ac:spMkLst>
            <pc:docMk/>
            <pc:sldMk cId="3352761120" sldId="416"/>
            <ac:spMk id="2" creationId="{9C0B553E-62F9-4F38-AB98-E961F8EAD754}"/>
          </ac:spMkLst>
        </pc:spChg>
        <pc:spChg chg="mod">
          <ac:chgData name="hui xu" userId="70b675938bab3b5e" providerId="LiveId" clId="{5F5E3E42-610D-4693-88C5-F29B44CC9E44}" dt="2020-02-10T13:05:25.114" v="9764" actId="20577"/>
          <ac:spMkLst>
            <pc:docMk/>
            <pc:sldMk cId="3352761120" sldId="416"/>
            <ac:spMk id="3" creationId="{16FA2D65-D8AB-4DDC-87CF-5F41943635C3}"/>
          </ac:spMkLst>
        </pc:spChg>
      </pc:sldChg>
      <pc:sldChg chg="modSp add">
        <pc:chgData name="hui xu" userId="70b675938bab3b5e" providerId="LiveId" clId="{5F5E3E42-610D-4693-88C5-F29B44CC9E44}" dt="2020-02-10T12:59:53.888" v="9515" actId="20577"/>
        <pc:sldMkLst>
          <pc:docMk/>
          <pc:sldMk cId="2010055677" sldId="417"/>
        </pc:sldMkLst>
        <pc:spChg chg="mod">
          <ac:chgData name="hui xu" userId="70b675938bab3b5e" providerId="LiveId" clId="{5F5E3E42-610D-4693-88C5-F29B44CC9E44}" dt="2020-02-10T12:58:01.178" v="9421" actId="20577"/>
          <ac:spMkLst>
            <pc:docMk/>
            <pc:sldMk cId="2010055677" sldId="417"/>
            <ac:spMk id="2" creationId="{A0F3DF35-2EB6-4EAD-9F65-35B5B14EBFD1}"/>
          </ac:spMkLst>
        </pc:spChg>
        <pc:spChg chg="mod">
          <ac:chgData name="hui xu" userId="70b675938bab3b5e" providerId="LiveId" clId="{5F5E3E42-610D-4693-88C5-F29B44CC9E44}" dt="2020-02-10T12:59:53.888" v="9515" actId="20577"/>
          <ac:spMkLst>
            <pc:docMk/>
            <pc:sldMk cId="2010055677" sldId="417"/>
            <ac:spMk id="3" creationId="{88FB969B-23E1-481E-A49F-260243B32550}"/>
          </ac:spMkLst>
        </pc:spChg>
      </pc:sldChg>
      <pc:sldChg chg="addSp delSp modSp add">
        <pc:chgData name="hui xu" userId="70b675938bab3b5e" providerId="LiveId" clId="{5F5E3E42-610D-4693-88C5-F29B44CC9E44}" dt="2020-02-10T13:10:56.409" v="9944" actId="1076"/>
        <pc:sldMkLst>
          <pc:docMk/>
          <pc:sldMk cId="947260024" sldId="418"/>
        </pc:sldMkLst>
        <pc:spChg chg="mod">
          <ac:chgData name="hui xu" userId="70b675938bab3b5e" providerId="LiveId" clId="{5F5E3E42-610D-4693-88C5-F29B44CC9E44}" dt="2020-02-10T13:06:38.432" v="9794" actId="313"/>
          <ac:spMkLst>
            <pc:docMk/>
            <pc:sldMk cId="947260024" sldId="418"/>
            <ac:spMk id="2" creationId="{EB5332A4-9B44-4EA1-A563-E67BEA2EFC75}"/>
          </ac:spMkLst>
        </pc:spChg>
        <pc:spChg chg="del">
          <ac:chgData name="hui xu" userId="70b675938bab3b5e" providerId="LiveId" clId="{5F5E3E42-610D-4693-88C5-F29B44CC9E44}" dt="2020-02-10T13:06:16.586" v="9791" actId="21"/>
          <ac:spMkLst>
            <pc:docMk/>
            <pc:sldMk cId="947260024" sldId="418"/>
            <ac:spMk id="3" creationId="{42D0FBD8-F3D5-4DA2-B7DE-5B512BE7AE3D}"/>
          </ac:spMkLst>
        </pc:spChg>
        <pc:spChg chg="del">
          <ac:chgData name="hui xu" userId="70b675938bab3b5e" providerId="LiveId" clId="{5F5E3E42-610D-4693-88C5-F29B44CC9E44}" dt="2020-02-10T13:06:13.897" v="9790" actId="21"/>
          <ac:spMkLst>
            <pc:docMk/>
            <pc:sldMk cId="947260024" sldId="418"/>
            <ac:spMk id="4" creationId="{A4C8A462-0FE2-4C65-AE29-4AEBA6F0F6CD}"/>
          </ac:spMkLst>
        </pc:spChg>
        <pc:spChg chg="add del mod">
          <ac:chgData name="hui xu" userId="70b675938bab3b5e" providerId="LiveId" clId="{5F5E3E42-610D-4693-88C5-F29B44CC9E44}" dt="2020-02-10T13:09:38.214" v="9923" actId="21"/>
          <ac:spMkLst>
            <pc:docMk/>
            <pc:sldMk cId="947260024" sldId="418"/>
            <ac:spMk id="6" creationId="{81375D14-A156-48EE-86C2-187DFFCF81AF}"/>
          </ac:spMkLst>
        </pc:spChg>
        <pc:spChg chg="add mod">
          <ac:chgData name="hui xu" userId="70b675938bab3b5e" providerId="LiveId" clId="{5F5E3E42-610D-4693-88C5-F29B44CC9E44}" dt="2020-02-10T13:10:56.409" v="9944" actId="1076"/>
          <ac:spMkLst>
            <pc:docMk/>
            <pc:sldMk cId="947260024" sldId="418"/>
            <ac:spMk id="7" creationId="{ED922EAA-C6AE-4FE4-A1C6-F0844046867F}"/>
          </ac:spMkLst>
        </pc:spChg>
        <pc:spChg chg="add del mod">
          <ac:chgData name="hui xu" userId="70b675938bab3b5e" providerId="LiveId" clId="{5F5E3E42-610D-4693-88C5-F29B44CC9E44}" dt="2020-02-10T13:06:47.650" v="9799" actId="21"/>
          <ac:spMkLst>
            <pc:docMk/>
            <pc:sldMk cId="947260024" sldId="418"/>
            <ac:spMk id="9" creationId="{64D9AB8E-56B3-4621-B5F5-29A5370131ED}"/>
          </ac:spMkLst>
        </pc:spChg>
        <pc:spChg chg="add mod">
          <ac:chgData name="hui xu" userId="70b675938bab3b5e" providerId="LiveId" clId="{5F5E3E42-610D-4693-88C5-F29B44CC9E44}" dt="2020-02-10T13:10:56.409" v="9944" actId="1076"/>
          <ac:spMkLst>
            <pc:docMk/>
            <pc:sldMk cId="947260024" sldId="418"/>
            <ac:spMk id="11" creationId="{D3FF06EA-C25B-4BC4-A1FB-6A303542BDC3}"/>
          </ac:spMkLst>
        </pc:spChg>
        <pc:spChg chg="add mod">
          <ac:chgData name="hui xu" userId="70b675938bab3b5e" providerId="LiveId" clId="{5F5E3E42-610D-4693-88C5-F29B44CC9E44}" dt="2020-02-10T13:10:56.409" v="9944" actId="1076"/>
          <ac:spMkLst>
            <pc:docMk/>
            <pc:sldMk cId="947260024" sldId="418"/>
            <ac:spMk id="13" creationId="{1ECD073B-3757-4A13-B744-10C37C0BA438}"/>
          </ac:spMkLst>
        </pc:spChg>
        <pc:spChg chg="add mod">
          <ac:chgData name="hui xu" userId="70b675938bab3b5e" providerId="LiveId" clId="{5F5E3E42-610D-4693-88C5-F29B44CC9E44}" dt="2020-02-10T13:10:56.409" v="9944" actId="1076"/>
          <ac:spMkLst>
            <pc:docMk/>
            <pc:sldMk cId="947260024" sldId="418"/>
            <ac:spMk id="16" creationId="{43C27578-8389-4638-954D-E4E6D4034E45}"/>
          </ac:spMkLst>
        </pc:spChg>
        <pc:spChg chg="add mod">
          <ac:chgData name="hui xu" userId="70b675938bab3b5e" providerId="LiveId" clId="{5F5E3E42-610D-4693-88C5-F29B44CC9E44}" dt="2020-02-10T13:10:56.409" v="9944" actId="1076"/>
          <ac:spMkLst>
            <pc:docMk/>
            <pc:sldMk cId="947260024" sldId="418"/>
            <ac:spMk id="18" creationId="{4FFE0905-7D4B-4A86-8C4D-6261FC1DBCB0}"/>
          </ac:spMkLst>
        </pc:spChg>
        <pc:spChg chg="add mod">
          <ac:chgData name="hui xu" userId="70b675938bab3b5e" providerId="LiveId" clId="{5F5E3E42-610D-4693-88C5-F29B44CC9E44}" dt="2020-02-10T13:10:56.409" v="9944" actId="1076"/>
          <ac:spMkLst>
            <pc:docMk/>
            <pc:sldMk cId="947260024" sldId="418"/>
            <ac:spMk id="20" creationId="{273DDCC7-881B-4CE3-96D7-05BF834A296A}"/>
          </ac:spMkLst>
        </pc:spChg>
        <pc:spChg chg="add mod">
          <ac:chgData name="hui xu" userId="70b675938bab3b5e" providerId="LiveId" clId="{5F5E3E42-610D-4693-88C5-F29B44CC9E44}" dt="2020-02-10T13:10:56.409" v="9944" actId="1076"/>
          <ac:spMkLst>
            <pc:docMk/>
            <pc:sldMk cId="947260024" sldId="418"/>
            <ac:spMk id="54" creationId="{0C5F4B6B-A7C4-481C-948A-218CED9F76A5}"/>
          </ac:spMkLst>
        </pc:spChg>
        <pc:spChg chg="add mod">
          <ac:chgData name="hui xu" userId="70b675938bab3b5e" providerId="LiveId" clId="{5F5E3E42-610D-4693-88C5-F29B44CC9E44}" dt="2020-02-10T13:10:56.409" v="9944" actId="1076"/>
          <ac:spMkLst>
            <pc:docMk/>
            <pc:sldMk cId="947260024" sldId="418"/>
            <ac:spMk id="55" creationId="{51425E93-A524-4DC3-9FA7-D49165E12FC6}"/>
          </ac:spMkLst>
        </pc:spChg>
        <pc:spChg chg="add mod">
          <ac:chgData name="hui xu" userId="70b675938bab3b5e" providerId="LiveId" clId="{5F5E3E42-610D-4693-88C5-F29B44CC9E44}" dt="2020-02-10T13:10:56.409" v="9944" actId="1076"/>
          <ac:spMkLst>
            <pc:docMk/>
            <pc:sldMk cId="947260024" sldId="418"/>
            <ac:spMk id="56" creationId="{6915CD76-F66A-4EC8-A1F2-91733DF9F92B}"/>
          </ac:spMkLst>
        </pc:spChg>
        <pc:spChg chg="add mod">
          <ac:chgData name="hui xu" userId="70b675938bab3b5e" providerId="LiveId" clId="{5F5E3E42-610D-4693-88C5-F29B44CC9E44}" dt="2020-02-10T13:10:56.409" v="9944" actId="1076"/>
          <ac:spMkLst>
            <pc:docMk/>
            <pc:sldMk cId="947260024" sldId="418"/>
            <ac:spMk id="57" creationId="{E1BD7BF8-64F2-4FE1-B416-0142F2C29A49}"/>
          </ac:spMkLst>
        </pc:spChg>
        <pc:spChg chg="add mod">
          <ac:chgData name="hui xu" userId="70b675938bab3b5e" providerId="LiveId" clId="{5F5E3E42-610D-4693-88C5-F29B44CC9E44}" dt="2020-02-10T13:10:56.409" v="9944" actId="1076"/>
          <ac:spMkLst>
            <pc:docMk/>
            <pc:sldMk cId="947260024" sldId="418"/>
            <ac:spMk id="58" creationId="{CCAB185D-2DA8-4605-B0ED-4EB7FBDAAF3F}"/>
          </ac:spMkLst>
        </pc:spChg>
        <pc:spChg chg="add mod">
          <ac:chgData name="hui xu" userId="70b675938bab3b5e" providerId="LiveId" clId="{5F5E3E42-610D-4693-88C5-F29B44CC9E44}" dt="2020-02-10T13:10:56.409" v="9944" actId="1076"/>
          <ac:spMkLst>
            <pc:docMk/>
            <pc:sldMk cId="947260024" sldId="418"/>
            <ac:spMk id="59" creationId="{A3FCF2D9-90D4-47B1-B291-0A9AC669A3F0}"/>
          </ac:spMkLst>
        </pc:spChg>
        <pc:cxnChg chg="add mod">
          <ac:chgData name="hui xu" userId="70b675938bab3b5e" providerId="LiveId" clId="{5F5E3E42-610D-4693-88C5-F29B44CC9E44}" dt="2020-02-10T13:10:56.409" v="9944" actId="1076"/>
          <ac:cxnSpMkLst>
            <pc:docMk/>
            <pc:sldMk cId="947260024" sldId="418"/>
            <ac:cxnSpMk id="8" creationId="{89E5618D-03A8-49CE-BF24-ED98A71E26B6}"/>
          </ac:cxnSpMkLst>
        </pc:cxnChg>
        <pc:cxnChg chg="add del mod">
          <ac:chgData name="hui xu" userId="70b675938bab3b5e" providerId="LiveId" clId="{5F5E3E42-610D-4693-88C5-F29B44CC9E44}" dt="2020-02-10T13:06:49.206" v="9801" actId="21"/>
          <ac:cxnSpMkLst>
            <pc:docMk/>
            <pc:sldMk cId="947260024" sldId="418"/>
            <ac:cxnSpMk id="10" creationId="{416E994C-4BD0-4338-8E3C-42D58CB6720E}"/>
          </ac:cxnSpMkLst>
        </pc:cxnChg>
        <pc:cxnChg chg="add del mod">
          <ac:chgData name="hui xu" userId="70b675938bab3b5e" providerId="LiveId" clId="{5F5E3E42-610D-4693-88C5-F29B44CC9E44}" dt="2020-02-10T13:06:48.282" v="9800" actId="21"/>
          <ac:cxnSpMkLst>
            <pc:docMk/>
            <pc:sldMk cId="947260024" sldId="418"/>
            <ac:cxnSpMk id="12" creationId="{7CFE211C-CF25-4B4F-8E33-B6A215959009}"/>
          </ac:cxnSpMkLst>
        </pc:cxnChg>
        <pc:cxnChg chg="add mod">
          <ac:chgData name="hui xu" userId="70b675938bab3b5e" providerId="LiveId" clId="{5F5E3E42-610D-4693-88C5-F29B44CC9E44}" dt="2020-02-10T13:10:56.409" v="9944" actId="1076"/>
          <ac:cxnSpMkLst>
            <pc:docMk/>
            <pc:sldMk cId="947260024" sldId="418"/>
            <ac:cxnSpMk id="14" creationId="{83EBD067-1BFB-40F5-9CC5-6C1619ED5B0E}"/>
          </ac:cxnSpMkLst>
        </pc:cxnChg>
        <pc:cxnChg chg="add mod">
          <ac:chgData name="hui xu" userId="70b675938bab3b5e" providerId="LiveId" clId="{5F5E3E42-610D-4693-88C5-F29B44CC9E44}" dt="2020-02-10T13:10:56.409" v="9944" actId="1076"/>
          <ac:cxnSpMkLst>
            <pc:docMk/>
            <pc:sldMk cId="947260024" sldId="418"/>
            <ac:cxnSpMk id="15" creationId="{6818FFE0-17E0-444F-A2A1-FCA80D18168F}"/>
          </ac:cxnSpMkLst>
        </pc:cxnChg>
        <pc:cxnChg chg="add mod">
          <ac:chgData name="hui xu" userId="70b675938bab3b5e" providerId="LiveId" clId="{5F5E3E42-610D-4693-88C5-F29B44CC9E44}" dt="2020-02-10T13:10:56.409" v="9944" actId="1076"/>
          <ac:cxnSpMkLst>
            <pc:docMk/>
            <pc:sldMk cId="947260024" sldId="418"/>
            <ac:cxnSpMk id="17" creationId="{6187BA29-3E8A-40F7-89D4-84566233EFB5}"/>
          </ac:cxnSpMkLst>
        </pc:cxnChg>
        <pc:cxnChg chg="add mod">
          <ac:chgData name="hui xu" userId="70b675938bab3b5e" providerId="LiveId" clId="{5F5E3E42-610D-4693-88C5-F29B44CC9E44}" dt="2020-02-10T13:10:56.409" v="9944" actId="1076"/>
          <ac:cxnSpMkLst>
            <pc:docMk/>
            <pc:sldMk cId="947260024" sldId="418"/>
            <ac:cxnSpMk id="19" creationId="{41884D30-4623-45DB-815C-87884196EC71}"/>
          </ac:cxnSpMkLst>
        </pc:cxnChg>
        <pc:cxnChg chg="add mod">
          <ac:chgData name="hui xu" userId="70b675938bab3b5e" providerId="LiveId" clId="{5F5E3E42-610D-4693-88C5-F29B44CC9E44}" dt="2020-02-10T13:10:56.409" v="9944" actId="1076"/>
          <ac:cxnSpMkLst>
            <pc:docMk/>
            <pc:sldMk cId="947260024" sldId="418"/>
            <ac:cxnSpMk id="21" creationId="{EC60C2C6-6529-4022-AF72-141399EB119F}"/>
          </ac:cxnSpMkLst>
        </pc:cxnChg>
        <pc:cxnChg chg="add mod">
          <ac:chgData name="hui xu" userId="70b675938bab3b5e" providerId="LiveId" clId="{5F5E3E42-610D-4693-88C5-F29B44CC9E44}" dt="2020-02-10T13:10:56.409" v="9944" actId="1076"/>
          <ac:cxnSpMkLst>
            <pc:docMk/>
            <pc:sldMk cId="947260024" sldId="418"/>
            <ac:cxnSpMk id="47" creationId="{02E13F7C-CA4E-443B-AD2B-B3F1CCF0F0B6}"/>
          </ac:cxnSpMkLst>
        </pc:cxnChg>
        <pc:cxnChg chg="add mod">
          <ac:chgData name="hui xu" userId="70b675938bab3b5e" providerId="LiveId" clId="{5F5E3E42-610D-4693-88C5-F29B44CC9E44}" dt="2020-02-10T13:10:56.409" v="9944" actId="1076"/>
          <ac:cxnSpMkLst>
            <pc:docMk/>
            <pc:sldMk cId="947260024" sldId="418"/>
            <ac:cxnSpMk id="51" creationId="{06F188AA-9869-43B2-A96A-126FCB74444E}"/>
          </ac:cxnSpMkLst>
        </pc:cxnChg>
      </pc:sldChg>
      <pc:sldChg chg="modSp add">
        <pc:chgData name="hui xu" userId="70b675938bab3b5e" providerId="LiveId" clId="{5F5E3E42-610D-4693-88C5-F29B44CC9E44}" dt="2020-02-10T13:21:39.194" v="10102" actId="20577"/>
        <pc:sldMkLst>
          <pc:docMk/>
          <pc:sldMk cId="896614603" sldId="419"/>
        </pc:sldMkLst>
        <pc:spChg chg="mod">
          <ac:chgData name="hui xu" userId="70b675938bab3b5e" providerId="LiveId" clId="{5F5E3E42-610D-4693-88C5-F29B44CC9E44}" dt="2020-02-10T13:18:59.630" v="10058" actId="20577"/>
          <ac:spMkLst>
            <pc:docMk/>
            <pc:sldMk cId="896614603" sldId="419"/>
            <ac:spMk id="2" creationId="{6C1142CC-148B-4424-83D1-5531F79545BD}"/>
          </ac:spMkLst>
        </pc:spChg>
        <pc:spChg chg="mod">
          <ac:chgData name="hui xu" userId="70b675938bab3b5e" providerId="LiveId" clId="{5F5E3E42-610D-4693-88C5-F29B44CC9E44}" dt="2020-02-10T13:20:25.229" v="10077" actId="114"/>
          <ac:spMkLst>
            <pc:docMk/>
            <pc:sldMk cId="896614603" sldId="419"/>
            <ac:spMk id="4" creationId="{4C70609E-414A-402F-961D-E709FEF758BF}"/>
          </ac:spMkLst>
        </pc:spChg>
        <pc:spChg chg="mod">
          <ac:chgData name="hui xu" userId="70b675938bab3b5e" providerId="LiveId" clId="{5F5E3E42-610D-4693-88C5-F29B44CC9E44}" dt="2020-02-10T13:20:34.319" v="10079" actId="1076"/>
          <ac:spMkLst>
            <pc:docMk/>
            <pc:sldMk cId="896614603" sldId="419"/>
            <ac:spMk id="5" creationId="{F2D47ABC-D70B-4734-922E-D8444F31DA0D}"/>
          </ac:spMkLst>
        </pc:spChg>
        <pc:spChg chg="mod">
          <ac:chgData name="hui xu" userId="70b675938bab3b5e" providerId="LiveId" clId="{5F5E3E42-610D-4693-88C5-F29B44CC9E44}" dt="2020-02-10T13:20:34.319" v="10079" actId="1076"/>
          <ac:spMkLst>
            <pc:docMk/>
            <pc:sldMk cId="896614603" sldId="419"/>
            <ac:spMk id="7" creationId="{5D279F48-9EA7-49B2-91D5-A89F490FC34E}"/>
          </ac:spMkLst>
        </pc:spChg>
        <pc:spChg chg="mod">
          <ac:chgData name="hui xu" userId="70b675938bab3b5e" providerId="LiveId" clId="{5F5E3E42-610D-4693-88C5-F29B44CC9E44}" dt="2020-02-10T13:20:34.319" v="10079" actId="1076"/>
          <ac:spMkLst>
            <pc:docMk/>
            <pc:sldMk cId="896614603" sldId="419"/>
            <ac:spMk id="8" creationId="{7FEB1AA0-E5A9-4ABC-A72A-0BD7A9E522C0}"/>
          </ac:spMkLst>
        </pc:spChg>
        <pc:spChg chg="mod">
          <ac:chgData name="hui xu" userId="70b675938bab3b5e" providerId="LiveId" clId="{5F5E3E42-610D-4693-88C5-F29B44CC9E44}" dt="2020-02-10T13:20:44.168" v="10084" actId="20577"/>
          <ac:spMkLst>
            <pc:docMk/>
            <pc:sldMk cId="896614603" sldId="419"/>
            <ac:spMk id="22" creationId="{FEED1944-A383-43F3-BB6C-B957FD13FED2}"/>
          </ac:spMkLst>
        </pc:spChg>
        <pc:spChg chg="mod">
          <ac:chgData name="hui xu" userId="70b675938bab3b5e" providerId="LiveId" clId="{5F5E3E42-610D-4693-88C5-F29B44CC9E44}" dt="2020-02-10T13:21:39.194" v="10102" actId="20577"/>
          <ac:spMkLst>
            <pc:docMk/>
            <pc:sldMk cId="896614603" sldId="419"/>
            <ac:spMk id="28" creationId="{9FF3E0FA-0AA0-41CE-A87B-4582A0CA3A5A}"/>
          </ac:spMkLst>
        </pc:spChg>
        <pc:cxnChg chg="mod">
          <ac:chgData name="hui xu" userId="70b675938bab3b5e" providerId="LiveId" clId="{5F5E3E42-610D-4693-88C5-F29B44CC9E44}" dt="2020-02-10T13:20:59.242" v="10091" actId="14100"/>
          <ac:cxnSpMkLst>
            <pc:docMk/>
            <pc:sldMk cId="896614603" sldId="419"/>
            <ac:cxnSpMk id="6" creationId="{3A7A6D3A-40BA-4541-B64A-AEE8D137A4AA}"/>
          </ac:cxnSpMkLst>
        </pc:cxnChg>
        <pc:cxnChg chg="mod">
          <ac:chgData name="hui xu" userId="70b675938bab3b5e" providerId="LiveId" clId="{5F5E3E42-610D-4693-88C5-F29B44CC9E44}" dt="2020-02-10T13:20:49.143" v="10086" actId="14100"/>
          <ac:cxnSpMkLst>
            <pc:docMk/>
            <pc:sldMk cId="896614603" sldId="419"/>
            <ac:cxnSpMk id="9" creationId="{D277FE62-44B3-49B4-B24A-BDCF3052D9FB}"/>
          </ac:cxnSpMkLst>
        </pc:cxnChg>
        <pc:cxnChg chg="mod">
          <ac:chgData name="hui xu" userId="70b675938bab3b5e" providerId="LiveId" clId="{5F5E3E42-610D-4693-88C5-F29B44CC9E44}" dt="2020-02-10T13:20:55.473" v="10089" actId="14100"/>
          <ac:cxnSpMkLst>
            <pc:docMk/>
            <pc:sldMk cId="896614603" sldId="419"/>
            <ac:cxnSpMk id="10" creationId="{00470D64-69BE-4E6D-9896-448A4995C933}"/>
          </ac:cxnSpMkLst>
        </pc:cxnChg>
      </pc:sldChg>
      <pc:sldChg chg="modSp add del">
        <pc:chgData name="hui xu" userId="70b675938bab3b5e" providerId="LiveId" clId="{5F5E3E42-610D-4693-88C5-F29B44CC9E44}" dt="2020-02-10T13:12:03.056" v="9972" actId="47"/>
        <pc:sldMkLst>
          <pc:docMk/>
          <pc:sldMk cId="4065085199" sldId="419"/>
        </pc:sldMkLst>
        <pc:spChg chg="mod">
          <ac:chgData name="hui xu" userId="70b675938bab3b5e" providerId="LiveId" clId="{5F5E3E42-610D-4693-88C5-F29B44CC9E44}" dt="2020-02-10T13:11:58.461" v="9971" actId="20577"/>
          <ac:spMkLst>
            <pc:docMk/>
            <pc:sldMk cId="4065085199" sldId="419"/>
            <ac:spMk id="2" creationId="{2CDE9F69-3A37-418A-807A-3F080EA680B6}"/>
          </ac:spMkLst>
        </pc:spChg>
      </pc:sldChg>
      <pc:sldChg chg="modSp add">
        <pc:chgData name="hui xu" userId="70b675938bab3b5e" providerId="LiveId" clId="{5F5E3E42-610D-4693-88C5-F29B44CC9E44}" dt="2020-02-10T13:23:51.850" v="10141" actId="114"/>
        <pc:sldMkLst>
          <pc:docMk/>
          <pc:sldMk cId="3617265279" sldId="420"/>
        </pc:sldMkLst>
        <pc:spChg chg="mod">
          <ac:chgData name="hui xu" userId="70b675938bab3b5e" providerId="LiveId" clId="{5F5E3E42-610D-4693-88C5-F29B44CC9E44}" dt="2020-02-10T13:22:37.704" v="10107" actId="20577"/>
          <ac:spMkLst>
            <pc:docMk/>
            <pc:sldMk cId="3617265279" sldId="420"/>
            <ac:spMk id="4" creationId="{4C70609E-414A-402F-961D-E709FEF758BF}"/>
          </ac:spMkLst>
        </pc:spChg>
        <pc:spChg chg="mod">
          <ac:chgData name="hui xu" userId="70b675938bab3b5e" providerId="LiveId" clId="{5F5E3E42-610D-4693-88C5-F29B44CC9E44}" dt="2020-02-10T13:23:51.850" v="10141" actId="114"/>
          <ac:spMkLst>
            <pc:docMk/>
            <pc:sldMk cId="3617265279" sldId="420"/>
            <ac:spMk id="19" creationId="{EDA6425A-9EAD-4176-BBBF-75FDA566145E}"/>
          </ac:spMkLst>
        </pc:spChg>
      </pc:sldChg>
      <pc:sldChg chg="delSp modSp add">
        <pc:chgData name="hui xu" userId="70b675938bab3b5e" providerId="LiveId" clId="{5F5E3E42-610D-4693-88C5-F29B44CC9E44}" dt="2020-02-10T13:28:41.282" v="10250" actId="20577"/>
        <pc:sldMkLst>
          <pc:docMk/>
          <pc:sldMk cId="1174635435" sldId="421"/>
        </pc:sldMkLst>
        <pc:spChg chg="mod">
          <ac:chgData name="hui xu" userId="70b675938bab3b5e" providerId="LiveId" clId="{5F5E3E42-610D-4693-88C5-F29B44CC9E44}" dt="2020-02-10T13:28:41.282" v="10250" actId="20577"/>
          <ac:spMkLst>
            <pc:docMk/>
            <pc:sldMk cId="1174635435" sldId="421"/>
            <ac:spMk id="3" creationId="{49686282-798D-4B4F-83E6-97E79D7BE59A}"/>
          </ac:spMkLst>
        </pc:spChg>
        <pc:spChg chg="del">
          <ac:chgData name="hui xu" userId="70b675938bab3b5e" providerId="LiveId" clId="{5F5E3E42-610D-4693-88C5-F29B44CC9E44}" dt="2020-02-10T13:26:35.718" v="10161" actId="21"/>
          <ac:spMkLst>
            <pc:docMk/>
            <pc:sldMk cId="1174635435" sldId="421"/>
            <ac:spMk id="4" creationId="{E7E70127-C3C3-4258-ABC3-2C73CEB36B9E}"/>
          </ac:spMkLst>
        </pc:spChg>
      </pc:sldChg>
      <pc:sldChg chg="modSp add">
        <pc:chgData name="hui xu" userId="70b675938bab3b5e" providerId="LiveId" clId="{5F5E3E42-610D-4693-88C5-F29B44CC9E44}" dt="2020-02-10T13:37:23.582" v="10312" actId="21"/>
        <pc:sldMkLst>
          <pc:docMk/>
          <pc:sldMk cId="2343074563" sldId="422"/>
        </pc:sldMkLst>
        <pc:spChg chg="mod">
          <ac:chgData name="hui xu" userId="70b675938bab3b5e" providerId="LiveId" clId="{5F5E3E42-610D-4693-88C5-F29B44CC9E44}" dt="2020-02-10T13:34:50.445" v="10296" actId="1076"/>
          <ac:spMkLst>
            <pc:docMk/>
            <pc:sldMk cId="2343074563" sldId="422"/>
            <ac:spMk id="11" creationId="{6601ECFF-085B-4118-BC47-703D49D674F6}"/>
          </ac:spMkLst>
        </pc:spChg>
        <pc:spChg chg="mod">
          <ac:chgData name="hui xu" userId="70b675938bab3b5e" providerId="LiveId" clId="{5F5E3E42-610D-4693-88C5-F29B44CC9E44}" dt="2020-02-10T13:34:57.811" v="10297" actId="1076"/>
          <ac:spMkLst>
            <pc:docMk/>
            <pc:sldMk cId="2343074563" sldId="422"/>
            <ac:spMk id="58" creationId="{73895487-6E80-4C65-9ED4-041AB5712B06}"/>
          </ac:spMkLst>
        </pc:spChg>
        <pc:graphicFrameChg chg="mod modGraphic">
          <ac:chgData name="hui xu" userId="70b675938bab3b5e" providerId="LiveId" clId="{5F5E3E42-610D-4693-88C5-F29B44CC9E44}" dt="2020-02-10T13:37:23.582" v="10312" actId="21"/>
          <ac:graphicFrameMkLst>
            <pc:docMk/>
            <pc:sldMk cId="2343074563" sldId="422"/>
            <ac:graphicFrameMk id="57" creationId="{B67588A1-C053-4CCA-993B-2FB43B9AE830}"/>
          </ac:graphicFrameMkLst>
        </pc:graphicFrameChg>
        <pc:cxnChg chg="mod">
          <ac:chgData name="hui xu" userId="70b675938bab3b5e" providerId="LiveId" clId="{5F5E3E42-610D-4693-88C5-F29B44CC9E44}" dt="2020-02-10T13:34:50.445" v="10296" actId="1076"/>
          <ac:cxnSpMkLst>
            <pc:docMk/>
            <pc:sldMk cId="2343074563" sldId="422"/>
            <ac:cxnSpMk id="13" creationId="{643FDBA0-AE58-4F54-9A16-878A464FE93E}"/>
          </ac:cxnSpMkLst>
        </pc:cxnChg>
        <pc:cxnChg chg="mod">
          <ac:chgData name="hui xu" userId="70b675938bab3b5e" providerId="LiveId" clId="{5F5E3E42-610D-4693-88C5-F29B44CC9E44}" dt="2020-02-10T13:34:50.445" v="10296" actId="1076"/>
          <ac:cxnSpMkLst>
            <pc:docMk/>
            <pc:sldMk cId="2343074563" sldId="422"/>
            <ac:cxnSpMk id="52" creationId="{10C45A69-8111-4FDD-B46B-58AFE863770B}"/>
          </ac:cxnSpMkLst>
        </pc:cxnChg>
      </pc:sldChg>
      <pc:sldChg chg="addSp delSp modSp add">
        <pc:chgData name="hui xu" userId="70b675938bab3b5e" providerId="LiveId" clId="{5F5E3E42-610D-4693-88C5-F29B44CC9E44}" dt="2020-02-10T13:44:29.508" v="10565" actId="1076"/>
        <pc:sldMkLst>
          <pc:docMk/>
          <pc:sldMk cId="3440934525" sldId="423"/>
        </pc:sldMkLst>
        <pc:spChg chg="mod">
          <ac:chgData name="hui xu" userId="70b675938bab3b5e" providerId="LiveId" clId="{5F5E3E42-610D-4693-88C5-F29B44CC9E44}" dt="2020-02-10T13:39:38.800" v="10346" actId="20577"/>
          <ac:spMkLst>
            <pc:docMk/>
            <pc:sldMk cId="3440934525" sldId="423"/>
            <ac:spMk id="2" creationId="{29A748FE-5C23-496A-88FA-F37F270846FB}"/>
          </ac:spMkLst>
        </pc:spChg>
        <pc:spChg chg="mod">
          <ac:chgData name="hui xu" userId="70b675938bab3b5e" providerId="LiveId" clId="{5F5E3E42-610D-4693-88C5-F29B44CC9E44}" dt="2020-02-10T13:41:20.805" v="10499" actId="27636"/>
          <ac:spMkLst>
            <pc:docMk/>
            <pc:sldMk cId="3440934525" sldId="423"/>
            <ac:spMk id="3" creationId="{327298B0-7B22-4468-92A7-CA44BC0ECF0A}"/>
          </ac:spMkLst>
        </pc:spChg>
        <pc:spChg chg="add mod">
          <ac:chgData name="hui xu" userId="70b675938bab3b5e" providerId="LiveId" clId="{5F5E3E42-610D-4693-88C5-F29B44CC9E44}" dt="2020-02-10T13:44:29.508" v="10565" actId="1076"/>
          <ac:spMkLst>
            <pc:docMk/>
            <pc:sldMk cId="3440934525" sldId="423"/>
            <ac:spMk id="4" creationId="{CEDA8B10-0D41-4124-A3F0-0CD5C4A5E428}"/>
          </ac:spMkLst>
        </pc:spChg>
        <pc:spChg chg="add mod">
          <ac:chgData name="hui xu" userId="70b675938bab3b5e" providerId="LiveId" clId="{5F5E3E42-610D-4693-88C5-F29B44CC9E44}" dt="2020-02-10T13:44:29.508" v="10565" actId="1076"/>
          <ac:spMkLst>
            <pc:docMk/>
            <pc:sldMk cId="3440934525" sldId="423"/>
            <ac:spMk id="6" creationId="{6ECC9CE4-46AA-47A5-9157-BC26C837C47F}"/>
          </ac:spMkLst>
        </pc:spChg>
        <pc:spChg chg="add mod">
          <ac:chgData name="hui xu" userId="70b675938bab3b5e" providerId="LiveId" clId="{5F5E3E42-610D-4693-88C5-F29B44CC9E44}" dt="2020-02-10T13:44:29.508" v="10565" actId="1076"/>
          <ac:spMkLst>
            <pc:docMk/>
            <pc:sldMk cId="3440934525" sldId="423"/>
            <ac:spMk id="7" creationId="{1B1D7AC0-EDC0-472C-B7EF-8DF1DD72EF27}"/>
          </ac:spMkLst>
        </pc:spChg>
        <pc:spChg chg="add mod">
          <ac:chgData name="hui xu" userId="70b675938bab3b5e" providerId="LiveId" clId="{5F5E3E42-610D-4693-88C5-F29B44CC9E44}" dt="2020-02-10T13:44:29.508" v="10565" actId="1076"/>
          <ac:spMkLst>
            <pc:docMk/>
            <pc:sldMk cId="3440934525" sldId="423"/>
            <ac:spMk id="9" creationId="{FBAE6460-CA1A-458C-B38E-708F2F94E473}"/>
          </ac:spMkLst>
        </pc:spChg>
        <pc:spChg chg="add mod">
          <ac:chgData name="hui xu" userId="70b675938bab3b5e" providerId="LiveId" clId="{5F5E3E42-610D-4693-88C5-F29B44CC9E44}" dt="2020-02-10T13:44:29.508" v="10565" actId="1076"/>
          <ac:spMkLst>
            <pc:docMk/>
            <pc:sldMk cId="3440934525" sldId="423"/>
            <ac:spMk id="11" creationId="{C6080210-FE39-452E-9768-AF3508D15831}"/>
          </ac:spMkLst>
        </pc:spChg>
        <pc:spChg chg="add mod">
          <ac:chgData name="hui xu" userId="70b675938bab3b5e" providerId="LiveId" clId="{5F5E3E42-610D-4693-88C5-F29B44CC9E44}" dt="2020-02-10T13:44:29.508" v="10565" actId="1076"/>
          <ac:spMkLst>
            <pc:docMk/>
            <pc:sldMk cId="3440934525" sldId="423"/>
            <ac:spMk id="13" creationId="{EEC6ECBE-62AB-4F8F-AC72-0EA2320B6B72}"/>
          </ac:spMkLst>
        </pc:spChg>
        <pc:spChg chg="add mod">
          <ac:chgData name="hui xu" userId="70b675938bab3b5e" providerId="LiveId" clId="{5F5E3E42-610D-4693-88C5-F29B44CC9E44}" dt="2020-02-10T13:44:29.508" v="10565" actId="1076"/>
          <ac:spMkLst>
            <pc:docMk/>
            <pc:sldMk cId="3440934525" sldId="423"/>
            <ac:spMk id="14" creationId="{AB93F279-B29F-4428-B283-B9D0EE040C9B}"/>
          </ac:spMkLst>
        </pc:spChg>
        <pc:spChg chg="add mod">
          <ac:chgData name="hui xu" userId="70b675938bab3b5e" providerId="LiveId" clId="{5F5E3E42-610D-4693-88C5-F29B44CC9E44}" dt="2020-02-10T13:44:29.508" v="10565" actId="1076"/>
          <ac:spMkLst>
            <pc:docMk/>
            <pc:sldMk cId="3440934525" sldId="423"/>
            <ac:spMk id="15" creationId="{2FDA1AD9-EF6B-4EA7-8AB4-D2FEFE8FC582}"/>
          </ac:spMkLst>
        </pc:spChg>
        <pc:spChg chg="add mod">
          <ac:chgData name="hui xu" userId="70b675938bab3b5e" providerId="LiveId" clId="{5F5E3E42-610D-4693-88C5-F29B44CC9E44}" dt="2020-02-10T13:44:29.508" v="10565" actId="1076"/>
          <ac:spMkLst>
            <pc:docMk/>
            <pc:sldMk cId="3440934525" sldId="423"/>
            <ac:spMk id="16" creationId="{FA7B12D5-6B5E-427F-9467-47683D84D3C9}"/>
          </ac:spMkLst>
        </pc:spChg>
        <pc:spChg chg="add mod">
          <ac:chgData name="hui xu" userId="70b675938bab3b5e" providerId="LiveId" clId="{5F5E3E42-610D-4693-88C5-F29B44CC9E44}" dt="2020-02-10T13:44:29.508" v="10565" actId="1076"/>
          <ac:spMkLst>
            <pc:docMk/>
            <pc:sldMk cId="3440934525" sldId="423"/>
            <ac:spMk id="17" creationId="{5BA01F40-199E-40D4-932D-CBDF4B983EEB}"/>
          </ac:spMkLst>
        </pc:spChg>
        <pc:spChg chg="add mod">
          <ac:chgData name="hui xu" userId="70b675938bab3b5e" providerId="LiveId" clId="{5F5E3E42-610D-4693-88C5-F29B44CC9E44}" dt="2020-02-10T13:44:29.508" v="10565" actId="1076"/>
          <ac:spMkLst>
            <pc:docMk/>
            <pc:sldMk cId="3440934525" sldId="423"/>
            <ac:spMk id="18" creationId="{979BF3C5-4AC0-489D-A695-20E687C8C26F}"/>
          </ac:spMkLst>
        </pc:spChg>
        <pc:spChg chg="add mod">
          <ac:chgData name="hui xu" userId="70b675938bab3b5e" providerId="LiveId" clId="{5F5E3E42-610D-4693-88C5-F29B44CC9E44}" dt="2020-02-10T13:44:29.508" v="10565" actId="1076"/>
          <ac:spMkLst>
            <pc:docMk/>
            <pc:sldMk cId="3440934525" sldId="423"/>
            <ac:spMk id="19" creationId="{6AAA660D-0CA0-4E67-8311-4ABD4ADFB61A}"/>
          </ac:spMkLst>
        </pc:spChg>
        <pc:spChg chg="add del mod">
          <ac:chgData name="hui xu" userId="70b675938bab3b5e" providerId="LiveId" clId="{5F5E3E42-610D-4693-88C5-F29B44CC9E44}" dt="2020-02-10T13:42:21.081" v="10529" actId="21"/>
          <ac:spMkLst>
            <pc:docMk/>
            <pc:sldMk cId="3440934525" sldId="423"/>
            <ac:spMk id="20" creationId="{0E0731D5-4E63-429D-B768-674717F6D1CA}"/>
          </ac:spMkLst>
        </pc:spChg>
        <pc:spChg chg="add mod">
          <ac:chgData name="hui xu" userId="70b675938bab3b5e" providerId="LiveId" clId="{5F5E3E42-610D-4693-88C5-F29B44CC9E44}" dt="2020-02-10T13:44:29.508" v="10565" actId="1076"/>
          <ac:spMkLst>
            <pc:docMk/>
            <pc:sldMk cId="3440934525" sldId="423"/>
            <ac:spMk id="21" creationId="{E00AFC72-AA8F-469C-ABBE-33C7C61DB278}"/>
          </ac:spMkLst>
        </pc:spChg>
        <pc:spChg chg="add mod">
          <ac:chgData name="hui xu" userId="70b675938bab3b5e" providerId="LiveId" clId="{5F5E3E42-610D-4693-88C5-F29B44CC9E44}" dt="2020-02-10T13:44:29.508" v="10565" actId="1076"/>
          <ac:spMkLst>
            <pc:docMk/>
            <pc:sldMk cId="3440934525" sldId="423"/>
            <ac:spMk id="23" creationId="{9C1C9C6C-0C75-4F4F-8946-48AFECA43330}"/>
          </ac:spMkLst>
        </pc:spChg>
        <pc:spChg chg="add del mod">
          <ac:chgData name="hui xu" userId="70b675938bab3b5e" providerId="LiveId" clId="{5F5E3E42-610D-4693-88C5-F29B44CC9E44}" dt="2020-02-10T13:43:30.729" v="10551" actId="478"/>
          <ac:spMkLst>
            <pc:docMk/>
            <pc:sldMk cId="3440934525" sldId="423"/>
            <ac:spMk id="27" creationId="{4430A759-3327-439A-B059-A6D7CDE569EA}"/>
          </ac:spMkLst>
        </pc:spChg>
        <pc:spChg chg="add del">
          <ac:chgData name="hui xu" userId="70b675938bab3b5e" providerId="LiveId" clId="{5F5E3E42-610D-4693-88C5-F29B44CC9E44}" dt="2020-02-10T13:41:25.757" v="10501"/>
          <ac:spMkLst>
            <pc:docMk/>
            <pc:sldMk cId="3440934525" sldId="423"/>
            <ac:spMk id="28" creationId="{E156C5C1-03A6-4381-9E2D-D0B0064EC191}"/>
          </ac:spMkLst>
        </pc:spChg>
        <pc:cxnChg chg="add mod">
          <ac:chgData name="hui xu" userId="70b675938bab3b5e" providerId="LiveId" clId="{5F5E3E42-610D-4693-88C5-F29B44CC9E44}" dt="2020-02-10T13:44:29.508" v="10565" actId="1076"/>
          <ac:cxnSpMkLst>
            <pc:docMk/>
            <pc:sldMk cId="3440934525" sldId="423"/>
            <ac:cxnSpMk id="5" creationId="{4CF9C92E-6589-40BB-ADA8-07D87E433F6A}"/>
          </ac:cxnSpMkLst>
        </pc:cxnChg>
        <pc:cxnChg chg="add mod">
          <ac:chgData name="hui xu" userId="70b675938bab3b5e" providerId="LiveId" clId="{5F5E3E42-610D-4693-88C5-F29B44CC9E44}" dt="2020-02-10T13:44:29.508" v="10565" actId="1076"/>
          <ac:cxnSpMkLst>
            <pc:docMk/>
            <pc:sldMk cId="3440934525" sldId="423"/>
            <ac:cxnSpMk id="8" creationId="{F7CA99A2-028D-4102-B457-E34D6DBFD1BE}"/>
          </ac:cxnSpMkLst>
        </pc:cxnChg>
        <pc:cxnChg chg="add mod">
          <ac:chgData name="hui xu" userId="70b675938bab3b5e" providerId="LiveId" clId="{5F5E3E42-610D-4693-88C5-F29B44CC9E44}" dt="2020-02-10T13:44:29.508" v="10565" actId="1076"/>
          <ac:cxnSpMkLst>
            <pc:docMk/>
            <pc:sldMk cId="3440934525" sldId="423"/>
            <ac:cxnSpMk id="10" creationId="{090847DB-5AAC-4A6E-B397-3347CC673E89}"/>
          </ac:cxnSpMkLst>
        </pc:cxnChg>
        <pc:cxnChg chg="add mod">
          <ac:chgData name="hui xu" userId="70b675938bab3b5e" providerId="LiveId" clId="{5F5E3E42-610D-4693-88C5-F29B44CC9E44}" dt="2020-02-10T13:44:29.508" v="10565" actId="1076"/>
          <ac:cxnSpMkLst>
            <pc:docMk/>
            <pc:sldMk cId="3440934525" sldId="423"/>
            <ac:cxnSpMk id="12" creationId="{A4F13D93-5CE9-41C6-A7A2-061A946A8CB9}"/>
          </ac:cxnSpMkLst>
        </pc:cxnChg>
        <pc:cxnChg chg="add del mod">
          <ac:chgData name="hui xu" userId="70b675938bab3b5e" providerId="LiveId" clId="{5F5E3E42-610D-4693-88C5-F29B44CC9E44}" dt="2020-02-10T13:42:55.055" v="10542" actId="21"/>
          <ac:cxnSpMkLst>
            <pc:docMk/>
            <pc:sldMk cId="3440934525" sldId="423"/>
            <ac:cxnSpMk id="22" creationId="{3F4D1DBD-88D2-48D6-BC50-BF650F49F9FF}"/>
          </ac:cxnSpMkLst>
        </pc:cxnChg>
        <pc:cxnChg chg="add del mod">
          <ac:chgData name="hui xu" userId="70b675938bab3b5e" providerId="LiveId" clId="{5F5E3E42-610D-4693-88C5-F29B44CC9E44}" dt="2020-02-10T13:42:54.219" v="10541" actId="21"/>
          <ac:cxnSpMkLst>
            <pc:docMk/>
            <pc:sldMk cId="3440934525" sldId="423"/>
            <ac:cxnSpMk id="24" creationId="{8EEFAA67-C74C-4CAD-A46C-93B8A65EA3F2}"/>
          </ac:cxnSpMkLst>
        </pc:cxnChg>
        <pc:cxnChg chg="add mod">
          <ac:chgData name="hui xu" userId="70b675938bab3b5e" providerId="LiveId" clId="{5F5E3E42-610D-4693-88C5-F29B44CC9E44}" dt="2020-02-10T13:44:29.508" v="10565" actId="1076"/>
          <ac:cxnSpMkLst>
            <pc:docMk/>
            <pc:sldMk cId="3440934525" sldId="423"/>
            <ac:cxnSpMk id="25" creationId="{6A1DA9BF-25BD-46AD-8C73-D1A020307145}"/>
          </ac:cxnSpMkLst>
        </pc:cxnChg>
        <pc:cxnChg chg="add del mod">
          <ac:chgData name="hui xu" userId="70b675938bab3b5e" providerId="LiveId" clId="{5F5E3E42-610D-4693-88C5-F29B44CC9E44}" dt="2020-02-10T13:42:53.287" v="10540" actId="21"/>
          <ac:cxnSpMkLst>
            <pc:docMk/>
            <pc:sldMk cId="3440934525" sldId="423"/>
            <ac:cxnSpMk id="26" creationId="{01E01FC4-F266-41D7-822D-F7E24BFDEE0C}"/>
          </ac:cxnSpMkLst>
        </pc:cxnChg>
        <pc:cxnChg chg="add mod">
          <ac:chgData name="hui xu" userId="70b675938bab3b5e" providerId="LiveId" clId="{5F5E3E42-610D-4693-88C5-F29B44CC9E44}" dt="2020-02-10T13:44:29.508" v="10565" actId="1076"/>
          <ac:cxnSpMkLst>
            <pc:docMk/>
            <pc:sldMk cId="3440934525" sldId="423"/>
            <ac:cxnSpMk id="51" creationId="{35E80987-3B49-4A7C-A13D-BEDD5ACA4814}"/>
          </ac:cxnSpMkLst>
        </pc:cxnChg>
        <pc:cxnChg chg="add mod">
          <ac:chgData name="hui xu" userId="70b675938bab3b5e" providerId="LiveId" clId="{5F5E3E42-610D-4693-88C5-F29B44CC9E44}" dt="2020-02-10T13:44:29.508" v="10565" actId="1076"/>
          <ac:cxnSpMkLst>
            <pc:docMk/>
            <pc:sldMk cId="3440934525" sldId="423"/>
            <ac:cxnSpMk id="55" creationId="{114A5F45-0246-4412-9C5D-B5DF4EE5AA32}"/>
          </ac:cxnSpMkLst>
        </pc:cxnChg>
      </pc:sldChg>
    </pc:docChg>
  </pc:docChgLst>
  <pc:docChgLst>
    <pc:chgData name="hui xu" userId="70b675938bab3b5e" providerId="LiveId" clId="{2B57C767-2D15-4563-96A7-C8A04F8CD475}"/>
    <pc:docChg chg="undo custSel addSld delSld modSld sldOrd">
      <pc:chgData name="hui xu" userId="70b675938bab3b5e" providerId="LiveId" clId="{2B57C767-2D15-4563-96A7-C8A04F8CD475}" dt="2020-04-10T08:02:51.797" v="2507" actId="20577"/>
      <pc:docMkLst>
        <pc:docMk/>
      </pc:docMkLst>
      <pc:sldChg chg="addSp delSp modSp">
        <pc:chgData name="hui xu" userId="70b675938bab3b5e" providerId="LiveId" clId="{2B57C767-2D15-4563-96A7-C8A04F8CD475}" dt="2020-03-13T13:42:36.062" v="2258" actId="20577"/>
        <pc:sldMkLst>
          <pc:docMk/>
          <pc:sldMk cId="736868064" sldId="256"/>
        </pc:sldMkLst>
        <pc:spChg chg="mod">
          <ac:chgData name="hui xu" userId="70b675938bab3b5e" providerId="LiveId" clId="{2B57C767-2D15-4563-96A7-C8A04F8CD475}" dt="2020-03-13T13:42:36.062" v="2258" actId="20577"/>
          <ac:spMkLst>
            <pc:docMk/>
            <pc:sldMk cId="736868064" sldId="256"/>
            <ac:spMk id="2" creationId="{00000000-0000-0000-0000-000000000000}"/>
          </ac:spMkLst>
        </pc:spChg>
        <pc:spChg chg="del">
          <ac:chgData name="hui xu" userId="70b675938bab3b5e" providerId="LiveId" clId="{2B57C767-2D15-4563-96A7-C8A04F8CD475}" dt="2020-02-17T02:01:31.525" v="18" actId="478"/>
          <ac:spMkLst>
            <pc:docMk/>
            <pc:sldMk cId="736868064" sldId="256"/>
            <ac:spMk id="3" creationId="{00000000-0000-0000-0000-000000000000}"/>
          </ac:spMkLst>
        </pc:spChg>
        <pc:spChg chg="add del mod">
          <ac:chgData name="hui xu" userId="70b675938bab3b5e" providerId="LiveId" clId="{2B57C767-2D15-4563-96A7-C8A04F8CD475}" dt="2020-02-17T02:01:34.361" v="19" actId="478"/>
          <ac:spMkLst>
            <pc:docMk/>
            <pc:sldMk cId="736868064" sldId="256"/>
            <ac:spMk id="5" creationId="{5D78F1E3-AF2D-4383-A3CC-D17B96CC272B}"/>
          </ac:spMkLst>
        </pc:spChg>
        <pc:spChg chg="add">
          <ac:chgData name="hui xu" userId="70b675938bab3b5e" providerId="LiveId" clId="{2B57C767-2D15-4563-96A7-C8A04F8CD475}" dt="2020-02-17T02:01:34.979" v="20"/>
          <ac:spMkLst>
            <pc:docMk/>
            <pc:sldMk cId="736868064" sldId="256"/>
            <ac:spMk id="6" creationId="{6A76A57B-AFB0-4CF8-8382-90AE11706258}"/>
          </ac:spMkLst>
        </pc:spChg>
        <pc:spChg chg="add">
          <ac:chgData name="hui xu" userId="70b675938bab3b5e" providerId="LiveId" clId="{2B57C767-2D15-4563-96A7-C8A04F8CD475}" dt="2020-02-17T02:01:34.979" v="20"/>
          <ac:spMkLst>
            <pc:docMk/>
            <pc:sldMk cId="736868064" sldId="256"/>
            <ac:spMk id="8" creationId="{A8BC7520-0A5A-449C-9513-B73655EE781E}"/>
          </ac:spMkLst>
        </pc:spChg>
        <pc:picChg chg="add">
          <ac:chgData name="hui xu" userId="70b675938bab3b5e" providerId="LiveId" clId="{2B57C767-2D15-4563-96A7-C8A04F8CD475}" dt="2020-02-17T02:01:34.979" v="20"/>
          <ac:picMkLst>
            <pc:docMk/>
            <pc:sldMk cId="736868064" sldId="256"/>
            <ac:picMk id="7" creationId="{23AEDB7B-DB4A-4851-84FC-5531DA8F526A}"/>
          </ac:picMkLst>
        </pc:picChg>
      </pc:sldChg>
      <pc:sldChg chg="add">
        <pc:chgData name="hui xu" userId="70b675938bab3b5e" providerId="LiveId" clId="{2B57C767-2D15-4563-96A7-C8A04F8CD475}" dt="2020-03-13T13:47:15.396" v="2259"/>
        <pc:sldMkLst>
          <pc:docMk/>
          <pc:sldMk cId="4236497134" sldId="257"/>
        </pc:sldMkLst>
      </pc:sldChg>
      <pc:sldChg chg="del">
        <pc:chgData name="hui xu" userId="70b675938bab3b5e" providerId="LiveId" clId="{2B57C767-2D15-4563-96A7-C8A04F8CD475}" dt="2020-02-13T21:10:33.420" v="1" actId="47"/>
        <pc:sldMkLst>
          <pc:docMk/>
          <pc:sldMk cId="1292877211" sldId="258"/>
        </pc:sldMkLst>
      </pc:sldChg>
      <pc:sldChg chg="add">
        <pc:chgData name="hui xu" userId="70b675938bab3b5e" providerId="LiveId" clId="{2B57C767-2D15-4563-96A7-C8A04F8CD475}" dt="2020-03-13T13:47:15.396" v="2259"/>
        <pc:sldMkLst>
          <pc:docMk/>
          <pc:sldMk cId="3119416653" sldId="258"/>
        </pc:sldMkLst>
      </pc:sldChg>
      <pc:sldChg chg="del">
        <pc:chgData name="hui xu" userId="70b675938bab3b5e" providerId="LiveId" clId="{2B57C767-2D15-4563-96A7-C8A04F8CD475}" dt="2020-02-13T21:09:28.105" v="0" actId="47"/>
        <pc:sldMkLst>
          <pc:docMk/>
          <pc:sldMk cId="168351809" sldId="259"/>
        </pc:sldMkLst>
      </pc:sldChg>
      <pc:sldChg chg="add del">
        <pc:chgData name="hui xu" userId="70b675938bab3b5e" providerId="LiveId" clId="{2B57C767-2D15-4563-96A7-C8A04F8CD475}" dt="2020-03-14T02:39:40.522" v="2338" actId="47"/>
        <pc:sldMkLst>
          <pc:docMk/>
          <pc:sldMk cId="4145356585" sldId="259"/>
        </pc:sldMkLst>
      </pc:sldChg>
      <pc:sldChg chg="add del">
        <pc:chgData name="hui xu" userId="70b675938bab3b5e" providerId="LiveId" clId="{2B57C767-2D15-4563-96A7-C8A04F8CD475}" dt="2020-03-14T02:39:40.522" v="2338" actId="47"/>
        <pc:sldMkLst>
          <pc:docMk/>
          <pc:sldMk cId="2476411532" sldId="260"/>
        </pc:sldMkLst>
      </pc:sldChg>
      <pc:sldChg chg="del">
        <pc:chgData name="hui xu" userId="70b675938bab3b5e" providerId="LiveId" clId="{2B57C767-2D15-4563-96A7-C8A04F8CD475}" dt="2020-02-13T21:09:28.105" v="0" actId="47"/>
        <pc:sldMkLst>
          <pc:docMk/>
          <pc:sldMk cId="3202907391" sldId="260"/>
        </pc:sldMkLst>
      </pc:sldChg>
      <pc:sldChg chg="add del">
        <pc:chgData name="hui xu" userId="70b675938bab3b5e" providerId="LiveId" clId="{2B57C767-2D15-4563-96A7-C8A04F8CD475}" dt="2020-03-14T02:39:40.522" v="2338" actId="47"/>
        <pc:sldMkLst>
          <pc:docMk/>
          <pc:sldMk cId="2826890285" sldId="261"/>
        </pc:sldMkLst>
      </pc:sldChg>
      <pc:sldChg chg="del">
        <pc:chgData name="hui xu" userId="70b675938bab3b5e" providerId="LiveId" clId="{2B57C767-2D15-4563-96A7-C8A04F8CD475}" dt="2020-02-13T21:09:28.105" v="0" actId="47"/>
        <pc:sldMkLst>
          <pc:docMk/>
          <pc:sldMk cId="4006552371" sldId="261"/>
        </pc:sldMkLst>
      </pc:sldChg>
      <pc:sldChg chg="add">
        <pc:chgData name="hui xu" userId="70b675938bab3b5e" providerId="LiveId" clId="{2B57C767-2D15-4563-96A7-C8A04F8CD475}" dt="2020-03-13T13:47:15.396" v="2259"/>
        <pc:sldMkLst>
          <pc:docMk/>
          <pc:sldMk cId="441676663" sldId="262"/>
        </pc:sldMkLst>
      </pc:sldChg>
      <pc:sldChg chg="del">
        <pc:chgData name="hui xu" userId="70b675938bab3b5e" providerId="LiveId" clId="{2B57C767-2D15-4563-96A7-C8A04F8CD475}" dt="2020-02-13T21:09:28.105" v="0" actId="47"/>
        <pc:sldMkLst>
          <pc:docMk/>
          <pc:sldMk cId="3433358854" sldId="262"/>
        </pc:sldMkLst>
      </pc:sldChg>
      <pc:sldChg chg="del">
        <pc:chgData name="hui xu" userId="70b675938bab3b5e" providerId="LiveId" clId="{2B57C767-2D15-4563-96A7-C8A04F8CD475}" dt="2020-02-13T21:09:28.105" v="0" actId="47"/>
        <pc:sldMkLst>
          <pc:docMk/>
          <pc:sldMk cId="57171292" sldId="263"/>
        </pc:sldMkLst>
      </pc:sldChg>
      <pc:sldChg chg="add">
        <pc:chgData name="hui xu" userId="70b675938bab3b5e" providerId="LiveId" clId="{2B57C767-2D15-4563-96A7-C8A04F8CD475}" dt="2020-03-13T13:47:15.396" v="2259"/>
        <pc:sldMkLst>
          <pc:docMk/>
          <pc:sldMk cId="1880981638" sldId="263"/>
        </pc:sldMkLst>
      </pc:sldChg>
      <pc:sldChg chg="del">
        <pc:chgData name="hui xu" userId="70b675938bab3b5e" providerId="LiveId" clId="{2B57C767-2D15-4563-96A7-C8A04F8CD475}" dt="2020-02-13T21:09:28.105" v="0" actId="47"/>
        <pc:sldMkLst>
          <pc:docMk/>
          <pc:sldMk cId="2136094018" sldId="264"/>
        </pc:sldMkLst>
      </pc:sldChg>
      <pc:sldChg chg="add">
        <pc:chgData name="hui xu" userId="70b675938bab3b5e" providerId="LiveId" clId="{2B57C767-2D15-4563-96A7-C8A04F8CD475}" dt="2020-03-13T13:47:15.396" v="2259"/>
        <pc:sldMkLst>
          <pc:docMk/>
          <pc:sldMk cId="3518057030" sldId="264"/>
        </pc:sldMkLst>
      </pc:sldChg>
      <pc:sldChg chg="del">
        <pc:chgData name="hui xu" userId="70b675938bab3b5e" providerId="LiveId" clId="{2B57C767-2D15-4563-96A7-C8A04F8CD475}" dt="2020-02-13T21:09:28.105" v="0" actId="47"/>
        <pc:sldMkLst>
          <pc:docMk/>
          <pc:sldMk cId="1817998147" sldId="265"/>
        </pc:sldMkLst>
      </pc:sldChg>
      <pc:sldChg chg="add">
        <pc:chgData name="hui xu" userId="70b675938bab3b5e" providerId="LiveId" clId="{2B57C767-2D15-4563-96A7-C8A04F8CD475}" dt="2020-03-13T13:47:15.396" v="2259"/>
        <pc:sldMkLst>
          <pc:docMk/>
          <pc:sldMk cId="2635680838" sldId="265"/>
        </pc:sldMkLst>
      </pc:sldChg>
      <pc:sldChg chg="add">
        <pc:chgData name="hui xu" userId="70b675938bab3b5e" providerId="LiveId" clId="{2B57C767-2D15-4563-96A7-C8A04F8CD475}" dt="2020-03-13T13:47:15.396" v="2259"/>
        <pc:sldMkLst>
          <pc:docMk/>
          <pc:sldMk cId="1123124330" sldId="266"/>
        </pc:sldMkLst>
      </pc:sldChg>
      <pc:sldChg chg="del">
        <pc:chgData name="hui xu" userId="70b675938bab3b5e" providerId="LiveId" clId="{2B57C767-2D15-4563-96A7-C8A04F8CD475}" dt="2020-02-13T21:09:28.105" v="0" actId="47"/>
        <pc:sldMkLst>
          <pc:docMk/>
          <pc:sldMk cId="4004663075" sldId="266"/>
        </pc:sldMkLst>
      </pc:sldChg>
      <pc:sldChg chg="del">
        <pc:chgData name="hui xu" userId="70b675938bab3b5e" providerId="LiveId" clId="{2B57C767-2D15-4563-96A7-C8A04F8CD475}" dt="2020-02-13T21:09:28.105" v="0" actId="47"/>
        <pc:sldMkLst>
          <pc:docMk/>
          <pc:sldMk cId="1991125444" sldId="267"/>
        </pc:sldMkLst>
      </pc:sldChg>
      <pc:sldChg chg="del">
        <pc:chgData name="hui xu" userId="70b675938bab3b5e" providerId="LiveId" clId="{2B57C767-2D15-4563-96A7-C8A04F8CD475}" dt="2020-02-13T21:09:28.105" v="0" actId="47"/>
        <pc:sldMkLst>
          <pc:docMk/>
          <pc:sldMk cId="3632843755" sldId="268"/>
        </pc:sldMkLst>
      </pc:sldChg>
      <pc:sldChg chg="del">
        <pc:chgData name="hui xu" userId="70b675938bab3b5e" providerId="LiveId" clId="{2B57C767-2D15-4563-96A7-C8A04F8CD475}" dt="2020-02-13T21:09:28.105" v="0" actId="47"/>
        <pc:sldMkLst>
          <pc:docMk/>
          <pc:sldMk cId="3440234511" sldId="269"/>
        </pc:sldMkLst>
      </pc:sldChg>
      <pc:sldChg chg="add del">
        <pc:chgData name="hui xu" userId="70b675938bab3b5e" providerId="LiveId" clId="{2B57C767-2D15-4563-96A7-C8A04F8CD475}" dt="2020-03-13T14:02:08.748" v="2287" actId="47"/>
        <pc:sldMkLst>
          <pc:docMk/>
          <pc:sldMk cId="1376257396" sldId="275"/>
        </pc:sldMkLst>
      </pc:sldChg>
      <pc:sldChg chg="del">
        <pc:chgData name="hui xu" userId="70b675938bab3b5e" providerId="LiveId" clId="{2B57C767-2D15-4563-96A7-C8A04F8CD475}" dt="2020-02-13T21:09:28.105" v="0" actId="47"/>
        <pc:sldMkLst>
          <pc:docMk/>
          <pc:sldMk cId="3572070911" sldId="275"/>
        </pc:sldMkLst>
      </pc:sldChg>
      <pc:sldChg chg="add del">
        <pc:chgData name="hui xu" userId="70b675938bab3b5e" providerId="LiveId" clId="{2B57C767-2D15-4563-96A7-C8A04F8CD475}" dt="2020-03-13T14:02:08.748" v="2287" actId="47"/>
        <pc:sldMkLst>
          <pc:docMk/>
          <pc:sldMk cId="1467168878" sldId="276"/>
        </pc:sldMkLst>
      </pc:sldChg>
      <pc:sldChg chg="del">
        <pc:chgData name="hui xu" userId="70b675938bab3b5e" providerId="LiveId" clId="{2B57C767-2D15-4563-96A7-C8A04F8CD475}" dt="2020-02-13T21:09:28.105" v="0" actId="47"/>
        <pc:sldMkLst>
          <pc:docMk/>
          <pc:sldMk cId="2862464883" sldId="276"/>
        </pc:sldMkLst>
      </pc:sldChg>
      <pc:sldChg chg="add del">
        <pc:chgData name="hui xu" userId="70b675938bab3b5e" providerId="LiveId" clId="{2B57C767-2D15-4563-96A7-C8A04F8CD475}" dt="2020-03-13T14:02:08.748" v="2287" actId="47"/>
        <pc:sldMkLst>
          <pc:docMk/>
          <pc:sldMk cId="167502222" sldId="277"/>
        </pc:sldMkLst>
      </pc:sldChg>
      <pc:sldChg chg="del">
        <pc:chgData name="hui xu" userId="70b675938bab3b5e" providerId="LiveId" clId="{2B57C767-2D15-4563-96A7-C8A04F8CD475}" dt="2020-02-13T21:09:28.105" v="0" actId="47"/>
        <pc:sldMkLst>
          <pc:docMk/>
          <pc:sldMk cId="2499255764" sldId="277"/>
        </pc:sldMkLst>
      </pc:sldChg>
      <pc:sldChg chg="del">
        <pc:chgData name="hui xu" userId="70b675938bab3b5e" providerId="LiveId" clId="{2B57C767-2D15-4563-96A7-C8A04F8CD475}" dt="2020-02-13T21:09:28.105" v="0" actId="47"/>
        <pc:sldMkLst>
          <pc:docMk/>
          <pc:sldMk cId="1394246490" sldId="278"/>
        </pc:sldMkLst>
      </pc:sldChg>
      <pc:sldChg chg="del">
        <pc:chgData name="hui xu" userId="70b675938bab3b5e" providerId="LiveId" clId="{2B57C767-2D15-4563-96A7-C8A04F8CD475}" dt="2020-02-13T21:09:28.105" v="0" actId="47"/>
        <pc:sldMkLst>
          <pc:docMk/>
          <pc:sldMk cId="802397281" sldId="279"/>
        </pc:sldMkLst>
      </pc:sldChg>
      <pc:sldChg chg="add del">
        <pc:chgData name="hui xu" userId="70b675938bab3b5e" providerId="LiveId" clId="{2B57C767-2D15-4563-96A7-C8A04F8CD475}" dt="2020-03-13T14:02:08.748" v="2287" actId="47"/>
        <pc:sldMkLst>
          <pc:docMk/>
          <pc:sldMk cId="3152410039" sldId="279"/>
        </pc:sldMkLst>
      </pc:sldChg>
      <pc:sldChg chg="add del">
        <pc:chgData name="hui xu" userId="70b675938bab3b5e" providerId="LiveId" clId="{2B57C767-2D15-4563-96A7-C8A04F8CD475}" dt="2020-03-13T14:02:08.748" v="2287" actId="47"/>
        <pc:sldMkLst>
          <pc:docMk/>
          <pc:sldMk cId="787076033" sldId="282"/>
        </pc:sldMkLst>
      </pc:sldChg>
      <pc:sldChg chg="del">
        <pc:chgData name="hui xu" userId="70b675938bab3b5e" providerId="LiveId" clId="{2B57C767-2D15-4563-96A7-C8A04F8CD475}" dt="2020-02-13T21:09:28.105" v="0" actId="47"/>
        <pc:sldMkLst>
          <pc:docMk/>
          <pc:sldMk cId="2486212128" sldId="282"/>
        </pc:sldMkLst>
      </pc:sldChg>
      <pc:sldChg chg="del">
        <pc:chgData name="hui xu" userId="70b675938bab3b5e" providerId="LiveId" clId="{2B57C767-2D15-4563-96A7-C8A04F8CD475}" dt="2020-02-13T21:09:28.105" v="0" actId="47"/>
        <pc:sldMkLst>
          <pc:docMk/>
          <pc:sldMk cId="570542784" sldId="283"/>
        </pc:sldMkLst>
      </pc:sldChg>
      <pc:sldChg chg="add del">
        <pc:chgData name="hui xu" userId="70b675938bab3b5e" providerId="LiveId" clId="{2B57C767-2D15-4563-96A7-C8A04F8CD475}" dt="2020-03-13T14:02:08.748" v="2287" actId="47"/>
        <pc:sldMkLst>
          <pc:docMk/>
          <pc:sldMk cId="3403750106" sldId="283"/>
        </pc:sldMkLst>
      </pc:sldChg>
      <pc:sldChg chg="del">
        <pc:chgData name="hui xu" userId="70b675938bab3b5e" providerId="LiveId" clId="{2B57C767-2D15-4563-96A7-C8A04F8CD475}" dt="2020-02-13T21:09:28.105" v="0" actId="47"/>
        <pc:sldMkLst>
          <pc:docMk/>
          <pc:sldMk cId="435588197" sldId="284"/>
        </pc:sldMkLst>
      </pc:sldChg>
      <pc:sldChg chg="add del">
        <pc:chgData name="hui xu" userId="70b675938bab3b5e" providerId="LiveId" clId="{2B57C767-2D15-4563-96A7-C8A04F8CD475}" dt="2020-03-13T14:02:08.748" v="2287" actId="47"/>
        <pc:sldMkLst>
          <pc:docMk/>
          <pc:sldMk cId="4269922053" sldId="284"/>
        </pc:sldMkLst>
      </pc:sldChg>
      <pc:sldChg chg="modSp ord">
        <pc:chgData name="hui xu" userId="70b675938bab3b5e" providerId="LiveId" clId="{2B57C767-2D15-4563-96A7-C8A04F8CD475}" dt="2020-02-18T13:40:03.139" v="210" actId="20577"/>
        <pc:sldMkLst>
          <pc:docMk/>
          <pc:sldMk cId="928954449" sldId="286"/>
        </pc:sldMkLst>
        <pc:spChg chg="mod">
          <ac:chgData name="hui xu" userId="70b675938bab3b5e" providerId="LiveId" clId="{2B57C767-2D15-4563-96A7-C8A04F8CD475}" dt="2020-02-18T13:40:03.139" v="210" actId="20577"/>
          <ac:spMkLst>
            <pc:docMk/>
            <pc:sldMk cId="928954449" sldId="286"/>
            <ac:spMk id="2" creationId="{FBED6E9E-B640-4ADA-A3FB-F9DBAB8B1089}"/>
          </ac:spMkLst>
        </pc:spChg>
      </pc:sldChg>
      <pc:sldChg chg="del">
        <pc:chgData name="hui xu" userId="70b675938bab3b5e" providerId="LiveId" clId="{2B57C767-2D15-4563-96A7-C8A04F8CD475}" dt="2020-02-13T21:09:28.105" v="0" actId="47"/>
        <pc:sldMkLst>
          <pc:docMk/>
          <pc:sldMk cId="3227299820" sldId="287"/>
        </pc:sldMkLst>
      </pc:sldChg>
      <pc:sldChg chg="modSp ord">
        <pc:chgData name="hui xu" userId="70b675938bab3b5e" providerId="LiveId" clId="{2B57C767-2D15-4563-96A7-C8A04F8CD475}" dt="2020-02-18T13:46:21.358" v="253" actId="20577"/>
        <pc:sldMkLst>
          <pc:docMk/>
          <pc:sldMk cId="2897370932" sldId="288"/>
        </pc:sldMkLst>
        <pc:spChg chg="mod">
          <ac:chgData name="hui xu" userId="70b675938bab3b5e" providerId="LiveId" clId="{2B57C767-2D15-4563-96A7-C8A04F8CD475}" dt="2020-02-18T13:46:21.358" v="253" actId="20577"/>
          <ac:spMkLst>
            <pc:docMk/>
            <pc:sldMk cId="2897370932" sldId="288"/>
            <ac:spMk id="3" creationId="{064CF94F-3267-401F-BD15-AD54280CC6EA}"/>
          </ac:spMkLst>
        </pc:spChg>
      </pc:sldChg>
      <pc:sldChg chg="add del">
        <pc:chgData name="hui xu" userId="70b675938bab3b5e" providerId="LiveId" clId="{2B57C767-2D15-4563-96A7-C8A04F8CD475}" dt="2020-03-13T13:58:15.682" v="2278"/>
        <pc:sldMkLst>
          <pc:docMk/>
          <pc:sldMk cId="2813749080" sldId="289"/>
        </pc:sldMkLst>
      </pc:sldChg>
      <pc:sldChg chg="addSp modSp modNotesTx">
        <pc:chgData name="hui xu" userId="70b675938bab3b5e" providerId="LiveId" clId="{2B57C767-2D15-4563-96A7-C8A04F8CD475}" dt="2020-03-14T02:47:20.300" v="2408" actId="20577"/>
        <pc:sldMkLst>
          <pc:docMk/>
          <pc:sldMk cId="4025253764" sldId="291"/>
        </pc:sldMkLst>
        <pc:spChg chg="add mod">
          <ac:chgData name="hui xu" userId="70b675938bab3b5e" providerId="LiveId" clId="{2B57C767-2D15-4563-96A7-C8A04F8CD475}" dt="2020-03-14T02:46:16.521" v="2392" actId="1076"/>
          <ac:spMkLst>
            <pc:docMk/>
            <pc:sldMk cId="4025253764" sldId="291"/>
            <ac:spMk id="4" creationId="{A5A60ECF-CDCB-4D07-888C-857D2B6F3A67}"/>
          </ac:spMkLst>
        </pc:spChg>
        <pc:spChg chg="add mod">
          <ac:chgData name="hui xu" userId="70b675938bab3b5e" providerId="LiveId" clId="{2B57C767-2D15-4563-96A7-C8A04F8CD475}" dt="2020-03-14T02:42:21.942" v="2384" actId="1076"/>
          <ac:spMkLst>
            <pc:docMk/>
            <pc:sldMk cId="4025253764" sldId="291"/>
            <ac:spMk id="6" creationId="{C8228052-92A6-4EF7-808D-6D64235731DB}"/>
          </ac:spMkLst>
        </pc:spChg>
        <pc:spChg chg="add mod">
          <ac:chgData name="hui xu" userId="70b675938bab3b5e" providerId="LiveId" clId="{2B57C767-2D15-4563-96A7-C8A04F8CD475}" dt="2020-03-14T02:46:24.415" v="2394" actId="20577"/>
          <ac:spMkLst>
            <pc:docMk/>
            <pc:sldMk cId="4025253764" sldId="291"/>
            <ac:spMk id="7" creationId="{90B0E7EF-7806-48C1-AD2C-532B7639C697}"/>
          </ac:spMkLst>
        </pc:spChg>
      </pc:sldChg>
      <pc:sldChg chg="modSp">
        <pc:chgData name="hui xu" userId="70b675938bab3b5e" providerId="LiveId" clId="{2B57C767-2D15-4563-96A7-C8A04F8CD475}" dt="2020-03-14T02:48:29.490" v="2414" actId="1076"/>
        <pc:sldMkLst>
          <pc:docMk/>
          <pc:sldMk cId="1344382535" sldId="292"/>
        </pc:sldMkLst>
        <pc:spChg chg="mod">
          <ac:chgData name="hui xu" userId="70b675938bab3b5e" providerId="LiveId" clId="{2B57C767-2D15-4563-96A7-C8A04F8CD475}" dt="2020-03-14T02:48:29.490" v="2414" actId="1076"/>
          <ac:spMkLst>
            <pc:docMk/>
            <pc:sldMk cId="1344382535" sldId="292"/>
            <ac:spMk id="6" creationId="{450A3E54-A471-45F4-8929-7DC91CFA35E9}"/>
          </ac:spMkLst>
        </pc:spChg>
        <pc:spChg chg="mod">
          <ac:chgData name="hui xu" userId="70b675938bab3b5e" providerId="LiveId" clId="{2B57C767-2D15-4563-96A7-C8A04F8CD475}" dt="2020-03-14T02:48:13.931" v="2411" actId="404"/>
          <ac:spMkLst>
            <pc:docMk/>
            <pc:sldMk cId="1344382535" sldId="292"/>
            <ac:spMk id="9" creationId="{14B2D0DC-F4FC-4E03-B392-14BFE961ECA0}"/>
          </ac:spMkLst>
        </pc:spChg>
      </pc:sldChg>
      <pc:sldChg chg="del">
        <pc:chgData name="hui xu" userId="70b675938bab3b5e" providerId="LiveId" clId="{2B57C767-2D15-4563-96A7-C8A04F8CD475}" dt="2020-03-14T02:24:21.007" v="2289" actId="47"/>
        <pc:sldMkLst>
          <pc:docMk/>
          <pc:sldMk cId="1945364535" sldId="297"/>
        </pc:sldMkLst>
      </pc:sldChg>
      <pc:sldChg chg="del">
        <pc:chgData name="hui xu" userId="70b675938bab3b5e" providerId="LiveId" clId="{2B57C767-2D15-4563-96A7-C8A04F8CD475}" dt="2020-02-13T21:09:28.105" v="0" actId="47"/>
        <pc:sldMkLst>
          <pc:docMk/>
          <pc:sldMk cId="3626038606" sldId="298"/>
        </pc:sldMkLst>
      </pc:sldChg>
      <pc:sldChg chg="del">
        <pc:chgData name="hui xu" userId="70b675938bab3b5e" providerId="LiveId" clId="{2B57C767-2D15-4563-96A7-C8A04F8CD475}" dt="2020-02-18T13:46:55.240" v="270" actId="2696"/>
        <pc:sldMkLst>
          <pc:docMk/>
          <pc:sldMk cId="2155437780" sldId="299"/>
        </pc:sldMkLst>
      </pc:sldChg>
      <pc:sldChg chg="modSp">
        <pc:chgData name="hui xu" userId="70b675938bab3b5e" providerId="LiveId" clId="{2B57C767-2D15-4563-96A7-C8A04F8CD475}" dt="2020-03-13T13:58:58.587" v="2280" actId="20577"/>
        <pc:sldMkLst>
          <pc:docMk/>
          <pc:sldMk cId="3000362762" sldId="308"/>
        </pc:sldMkLst>
        <pc:spChg chg="mod">
          <ac:chgData name="hui xu" userId="70b675938bab3b5e" providerId="LiveId" clId="{2B57C767-2D15-4563-96A7-C8A04F8CD475}" dt="2020-03-13T13:58:58.587" v="2280" actId="20577"/>
          <ac:spMkLst>
            <pc:docMk/>
            <pc:sldMk cId="3000362762" sldId="308"/>
            <ac:spMk id="2" creationId="{D01F047C-6441-4F50-B592-6D5AD4CF8225}"/>
          </ac:spMkLst>
        </pc:spChg>
      </pc:sldChg>
      <pc:sldChg chg="modSp">
        <pc:chgData name="hui xu" userId="70b675938bab3b5e" providerId="LiveId" clId="{2B57C767-2D15-4563-96A7-C8A04F8CD475}" dt="2020-02-20T03:36:03.496" v="459" actId="20577"/>
        <pc:sldMkLst>
          <pc:docMk/>
          <pc:sldMk cId="2253600897" sldId="309"/>
        </pc:sldMkLst>
        <pc:spChg chg="mod">
          <ac:chgData name="hui xu" userId="70b675938bab3b5e" providerId="LiveId" clId="{2B57C767-2D15-4563-96A7-C8A04F8CD475}" dt="2020-02-20T03:36:03.496" v="459" actId="20577"/>
          <ac:spMkLst>
            <pc:docMk/>
            <pc:sldMk cId="2253600897" sldId="309"/>
            <ac:spMk id="3" creationId="{08BBD072-8747-4EAB-809D-5A4FD80F06C3}"/>
          </ac:spMkLst>
        </pc:spChg>
      </pc:sldChg>
      <pc:sldChg chg="modSp">
        <pc:chgData name="hui xu" userId="70b675938bab3b5e" providerId="LiveId" clId="{2B57C767-2D15-4563-96A7-C8A04F8CD475}" dt="2020-02-20T03:57:27.463" v="630"/>
        <pc:sldMkLst>
          <pc:docMk/>
          <pc:sldMk cId="410015128" sldId="310"/>
        </pc:sldMkLst>
        <pc:cxnChg chg="mod">
          <ac:chgData name="hui xu" userId="70b675938bab3b5e" providerId="LiveId" clId="{2B57C767-2D15-4563-96A7-C8A04F8CD475}" dt="2020-02-20T03:57:21.986" v="629"/>
          <ac:cxnSpMkLst>
            <pc:docMk/>
            <pc:sldMk cId="410015128" sldId="310"/>
            <ac:cxnSpMk id="45" creationId="{AA448D43-C496-447D-BE14-D66A12591BD6}"/>
          </ac:cxnSpMkLst>
        </pc:cxnChg>
        <pc:cxnChg chg="mod">
          <ac:chgData name="hui xu" userId="70b675938bab3b5e" providerId="LiveId" clId="{2B57C767-2D15-4563-96A7-C8A04F8CD475}" dt="2020-02-20T03:57:27.463" v="630"/>
          <ac:cxnSpMkLst>
            <pc:docMk/>
            <pc:sldMk cId="410015128" sldId="310"/>
            <ac:cxnSpMk id="48" creationId="{8D671BDE-8AD1-4EF9-ADDF-4B26D71C8245}"/>
          </ac:cxnSpMkLst>
        </pc:cxnChg>
      </pc:sldChg>
      <pc:sldChg chg="addSp modSp ord">
        <pc:chgData name="hui xu" userId="70b675938bab3b5e" providerId="LiveId" clId="{2B57C767-2D15-4563-96A7-C8A04F8CD475}" dt="2020-02-20T04:03:10.844" v="638" actId="1076"/>
        <pc:sldMkLst>
          <pc:docMk/>
          <pc:sldMk cId="240940645" sldId="311"/>
        </pc:sldMkLst>
        <pc:spChg chg="mod">
          <ac:chgData name="hui xu" userId="70b675938bab3b5e" providerId="LiveId" clId="{2B57C767-2D15-4563-96A7-C8A04F8CD475}" dt="2020-02-20T03:55:46.689" v="551" actId="14100"/>
          <ac:spMkLst>
            <pc:docMk/>
            <pc:sldMk cId="240940645" sldId="311"/>
            <ac:spMk id="3" creationId="{9DAF5D1D-C713-4C49-B64C-0685AE2ECE4E}"/>
          </ac:spMkLst>
        </pc:spChg>
        <pc:spChg chg="add mod">
          <ac:chgData name="hui xu" userId="70b675938bab3b5e" providerId="LiveId" clId="{2B57C767-2D15-4563-96A7-C8A04F8CD475}" dt="2020-02-20T03:55:53.703" v="565" actId="1035"/>
          <ac:spMkLst>
            <pc:docMk/>
            <pc:sldMk cId="240940645" sldId="311"/>
            <ac:spMk id="4" creationId="{A4EF0643-103A-441E-8CC4-CEA5264D77D8}"/>
          </ac:spMkLst>
        </pc:spChg>
        <pc:spChg chg="add mod">
          <ac:chgData name="hui xu" userId="70b675938bab3b5e" providerId="LiveId" clId="{2B57C767-2D15-4563-96A7-C8A04F8CD475}" dt="2020-02-20T03:55:49.845" v="552" actId="1076"/>
          <ac:spMkLst>
            <pc:docMk/>
            <pc:sldMk cId="240940645" sldId="311"/>
            <ac:spMk id="5" creationId="{818350DC-2248-4B11-9AF5-8CC4C913AAD5}"/>
          </ac:spMkLst>
        </pc:spChg>
        <pc:spChg chg="add mod">
          <ac:chgData name="hui xu" userId="70b675938bab3b5e" providerId="LiveId" clId="{2B57C767-2D15-4563-96A7-C8A04F8CD475}" dt="2020-02-20T03:55:56.671" v="578" actId="1036"/>
          <ac:spMkLst>
            <pc:docMk/>
            <pc:sldMk cId="240940645" sldId="311"/>
            <ac:spMk id="7" creationId="{AE9540C0-1B9C-42AB-8DB7-8AAD9BD63557}"/>
          </ac:spMkLst>
        </pc:spChg>
        <pc:spChg chg="add mod">
          <ac:chgData name="hui xu" userId="70b675938bab3b5e" providerId="LiveId" clId="{2B57C767-2D15-4563-96A7-C8A04F8CD475}" dt="2020-02-20T03:55:56.671" v="578" actId="1036"/>
          <ac:spMkLst>
            <pc:docMk/>
            <pc:sldMk cId="240940645" sldId="311"/>
            <ac:spMk id="9" creationId="{FB590B8D-0366-48F4-8C8C-E5CC7171F3B3}"/>
          </ac:spMkLst>
        </pc:spChg>
        <pc:spChg chg="add mod">
          <ac:chgData name="hui xu" userId="70b675938bab3b5e" providerId="LiveId" clId="{2B57C767-2D15-4563-96A7-C8A04F8CD475}" dt="2020-02-20T03:56:00.515" v="591" actId="1036"/>
          <ac:spMkLst>
            <pc:docMk/>
            <pc:sldMk cId="240940645" sldId="311"/>
            <ac:spMk id="11" creationId="{FD1F2812-38A6-4E99-9869-2C0692D2BF8E}"/>
          </ac:spMkLst>
        </pc:spChg>
        <pc:spChg chg="add mod">
          <ac:chgData name="hui xu" userId="70b675938bab3b5e" providerId="LiveId" clId="{2B57C767-2D15-4563-96A7-C8A04F8CD475}" dt="2020-02-20T03:56:04.541" v="601" actId="1036"/>
          <ac:spMkLst>
            <pc:docMk/>
            <pc:sldMk cId="240940645" sldId="311"/>
            <ac:spMk id="13" creationId="{D1EDE517-2871-44CC-8B33-AC8EF4C18F25}"/>
          </ac:spMkLst>
        </pc:spChg>
        <pc:spChg chg="add mod">
          <ac:chgData name="hui xu" userId="70b675938bab3b5e" providerId="LiveId" clId="{2B57C767-2D15-4563-96A7-C8A04F8CD475}" dt="2020-02-20T04:03:07.906" v="637" actId="1076"/>
          <ac:spMkLst>
            <pc:docMk/>
            <pc:sldMk cId="240940645" sldId="311"/>
            <ac:spMk id="16" creationId="{06294887-778D-4DB4-B406-A9FAF845E35C}"/>
          </ac:spMkLst>
        </pc:spChg>
        <pc:spChg chg="add mod">
          <ac:chgData name="hui xu" userId="70b675938bab3b5e" providerId="LiveId" clId="{2B57C767-2D15-4563-96A7-C8A04F8CD475}" dt="2020-02-20T04:03:10.844" v="638" actId="1076"/>
          <ac:spMkLst>
            <pc:docMk/>
            <pc:sldMk cId="240940645" sldId="311"/>
            <ac:spMk id="17" creationId="{5EE01A5E-E287-4A4F-8EE6-39DA9220571F}"/>
          </ac:spMkLst>
        </pc:spChg>
        <pc:cxnChg chg="add mod">
          <ac:chgData name="hui xu" userId="70b675938bab3b5e" providerId="LiveId" clId="{2B57C767-2D15-4563-96A7-C8A04F8CD475}" dt="2020-02-20T03:55:53.703" v="565" actId="1035"/>
          <ac:cxnSpMkLst>
            <pc:docMk/>
            <pc:sldMk cId="240940645" sldId="311"/>
            <ac:cxnSpMk id="6" creationId="{09148C52-0F15-4FC9-853C-ED15FB25007E}"/>
          </ac:cxnSpMkLst>
        </pc:cxnChg>
        <pc:cxnChg chg="add mod">
          <ac:chgData name="hui xu" userId="70b675938bab3b5e" providerId="LiveId" clId="{2B57C767-2D15-4563-96A7-C8A04F8CD475}" dt="2020-02-20T03:55:56.671" v="578" actId="1036"/>
          <ac:cxnSpMkLst>
            <pc:docMk/>
            <pc:sldMk cId="240940645" sldId="311"/>
            <ac:cxnSpMk id="8" creationId="{FEA9E28A-37C1-44D8-9AE8-CFA94163B188}"/>
          </ac:cxnSpMkLst>
        </pc:cxnChg>
        <pc:cxnChg chg="add mod">
          <ac:chgData name="hui xu" userId="70b675938bab3b5e" providerId="LiveId" clId="{2B57C767-2D15-4563-96A7-C8A04F8CD475}" dt="2020-02-20T03:55:56.671" v="578" actId="1036"/>
          <ac:cxnSpMkLst>
            <pc:docMk/>
            <pc:sldMk cId="240940645" sldId="311"/>
            <ac:cxnSpMk id="10" creationId="{E79E40A6-2128-4090-8F7F-D12871971391}"/>
          </ac:cxnSpMkLst>
        </pc:cxnChg>
        <pc:cxnChg chg="add mod">
          <ac:chgData name="hui xu" userId="70b675938bab3b5e" providerId="LiveId" clId="{2B57C767-2D15-4563-96A7-C8A04F8CD475}" dt="2020-02-20T03:56:00.515" v="591" actId="1036"/>
          <ac:cxnSpMkLst>
            <pc:docMk/>
            <pc:sldMk cId="240940645" sldId="311"/>
            <ac:cxnSpMk id="12" creationId="{0640E777-E457-4A3B-AB4A-EFD40BF0C2A9}"/>
          </ac:cxnSpMkLst>
        </pc:cxnChg>
        <pc:cxnChg chg="add mod">
          <ac:chgData name="hui xu" userId="70b675938bab3b5e" providerId="LiveId" clId="{2B57C767-2D15-4563-96A7-C8A04F8CD475}" dt="2020-02-20T03:57:14.384" v="628"/>
          <ac:cxnSpMkLst>
            <pc:docMk/>
            <pc:sldMk cId="240940645" sldId="311"/>
            <ac:cxnSpMk id="14" creationId="{66292758-DF86-47FD-A074-6933B8FF807C}"/>
          </ac:cxnSpMkLst>
        </pc:cxnChg>
        <pc:cxnChg chg="add mod">
          <ac:chgData name="hui xu" userId="70b675938bab3b5e" providerId="LiveId" clId="{2B57C767-2D15-4563-96A7-C8A04F8CD475}" dt="2020-02-20T03:56:12.355" v="602"/>
          <ac:cxnSpMkLst>
            <pc:docMk/>
            <pc:sldMk cId="240940645" sldId="311"/>
            <ac:cxnSpMk id="15" creationId="{15096E33-9CE2-47FD-8AC1-9EE3E3582AD5}"/>
          </ac:cxnSpMkLst>
        </pc:cxnChg>
      </pc:sldChg>
      <pc:sldChg chg="modSp">
        <pc:chgData name="hui xu" userId="70b675938bab3b5e" providerId="LiveId" clId="{2B57C767-2D15-4563-96A7-C8A04F8CD475}" dt="2020-02-20T03:50:35.252" v="530" actId="1035"/>
        <pc:sldMkLst>
          <pc:docMk/>
          <pc:sldMk cId="4255423273" sldId="312"/>
        </pc:sldMkLst>
        <pc:spChg chg="mod">
          <ac:chgData name="hui xu" userId="70b675938bab3b5e" providerId="LiveId" clId="{2B57C767-2D15-4563-96A7-C8A04F8CD475}" dt="2020-02-20T03:50:35.252" v="530" actId="1035"/>
          <ac:spMkLst>
            <pc:docMk/>
            <pc:sldMk cId="4255423273" sldId="312"/>
            <ac:spMk id="6" creationId="{C5AE3225-BCFE-4FB5-A741-10EA9CECBF85}"/>
          </ac:spMkLst>
        </pc:spChg>
        <pc:spChg chg="mod">
          <ac:chgData name="hui xu" userId="70b675938bab3b5e" providerId="LiveId" clId="{2B57C767-2D15-4563-96A7-C8A04F8CD475}" dt="2020-02-20T03:41:08.396" v="488" actId="1037"/>
          <ac:spMkLst>
            <pc:docMk/>
            <pc:sldMk cId="4255423273" sldId="312"/>
            <ac:spMk id="7" creationId="{65B11A93-0172-4157-9E40-651869F24194}"/>
          </ac:spMkLst>
        </pc:spChg>
        <pc:cxnChg chg="mod">
          <ac:chgData name="hui xu" userId="70b675938bab3b5e" providerId="LiveId" clId="{2B57C767-2D15-4563-96A7-C8A04F8CD475}" dt="2020-02-20T03:50:35.252" v="530" actId="1035"/>
          <ac:cxnSpMkLst>
            <pc:docMk/>
            <pc:sldMk cId="4255423273" sldId="312"/>
            <ac:cxnSpMk id="8" creationId="{B90F55BC-41A8-4671-8B79-E953AD5BCA8F}"/>
          </ac:cxnSpMkLst>
        </pc:cxnChg>
        <pc:cxnChg chg="mod">
          <ac:chgData name="hui xu" userId="70b675938bab3b5e" providerId="LiveId" clId="{2B57C767-2D15-4563-96A7-C8A04F8CD475}" dt="2020-02-20T03:41:08.396" v="488" actId="1037"/>
          <ac:cxnSpMkLst>
            <pc:docMk/>
            <pc:sldMk cId="4255423273" sldId="312"/>
            <ac:cxnSpMk id="11" creationId="{401F9F49-B30F-4952-8509-A6A779ED9B3D}"/>
          </ac:cxnSpMkLst>
        </pc:cxnChg>
      </pc:sldChg>
      <pc:sldChg chg="addSp modSp">
        <pc:chgData name="hui xu" userId="70b675938bab3b5e" providerId="LiveId" clId="{2B57C767-2D15-4563-96A7-C8A04F8CD475}" dt="2020-02-18T14:37:04.646" v="454" actId="207"/>
        <pc:sldMkLst>
          <pc:docMk/>
          <pc:sldMk cId="4069548683" sldId="316"/>
        </pc:sldMkLst>
        <pc:spChg chg="mod">
          <ac:chgData name="hui xu" userId="70b675938bab3b5e" providerId="LiveId" clId="{2B57C767-2D15-4563-96A7-C8A04F8CD475}" dt="2020-02-18T14:37:04.646" v="454" actId="207"/>
          <ac:spMkLst>
            <pc:docMk/>
            <pc:sldMk cId="4069548683" sldId="316"/>
            <ac:spMk id="3" creationId="{0B17249B-154F-4485-B830-186ADC5D0197}"/>
          </ac:spMkLst>
        </pc:spChg>
        <pc:spChg chg="add mod">
          <ac:chgData name="hui xu" userId="70b675938bab3b5e" providerId="LiveId" clId="{2B57C767-2D15-4563-96A7-C8A04F8CD475}" dt="2020-02-18T14:11:36.752" v="377"/>
          <ac:spMkLst>
            <pc:docMk/>
            <pc:sldMk cId="4069548683" sldId="316"/>
            <ac:spMk id="4" creationId="{0144D049-0A8E-40E8-A7BA-8AEFFFCF313A}"/>
          </ac:spMkLst>
        </pc:spChg>
      </pc:sldChg>
      <pc:sldChg chg="modSp">
        <pc:chgData name="hui xu" userId="70b675938bab3b5e" providerId="LiveId" clId="{2B57C767-2D15-4563-96A7-C8A04F8CD475}" dt="2020-02-20T03:47:12.479" v="517" actId="21"/>
        <pc:sldMkLst>
          <pc:docMk/>
          <pc:sldMk cId="4212091756" sldId="317"/>
        </pc:sldMkLst>
        <pc:spChg chg="mod">
          <ac:chgData name="hui xu" userId="70b675938bab3b5e" providerId="LiveId" clId="{2B57C767-2D15-4563-96A7-C8A04F8CD475}" dt="2020-02-20T03:47:12.479" v="517" actId="21"/>
          <ac:spMkLst>
            <pc:docMk/>
            <pc:sldMk cId="4212091756" sldId="317"/>
            <ac:spMk id="3" creationId="{BF294717-B1D5-4E3E-88F5-660EEF8B9FDD}"/>
          </ac:spMkLst>
        </pc:spChg>
      </pc:sldChg>
      <pc:sldChg chg="del">
        <pc:chgData name="hui xu" userId="70b675938bab3b5e" providerId="LiveId" clId="{2B57C767-2D15-4563-96A7-C8A04F8CD475}" dt="2020-03-13T14:02:12.427" v="2288" actId="47"/>
        <pc:sldMkLst>
          <pc:docMk/>
          <pc:sldMk cId="2405884230" sldId="328"/>
        </pc:sldMkLst>
      </pc:sldChg>
      <pc:sldChg chg="add del">
        <pc:chgData name="hui xu" userId="70b675938bab3b5e" providerId="LiveId" clId="{2B57C767-2D15-4563-96A7-C8A04F8CD475}" dt="2020-03-13T13:58:15.682" v="2278"/>
        <pc:sldMkLst>
          <pc:docMk/>
          <pc:sldMk cId="2647325986" sldId="329"/>
        </pc:sldMkLst>
      </pc:sldChg>
      <pc:sldChg chg="add">
        <pc:chgData name="hui xu" userId="70b675938bab3b5e" providerId="LiveId" clId="{2B57C767-2D15-4563-96A7-C8A04F8CD475}" dt="2020-03-13T13:58:15.682" v="2278"/>
        <pc:sldMkLst>
          <pc:docMk/>
          <pc:sldMk cId="258482833" sldId="330"/>
        </pc:sldMkLst>
      </pc:sldChg>
      <pc:sldChg chg="del">
        <pc:chgData name="hui xu" userId="70b675938bab3b5e" providerId="LiveId" clId="{2B57C767-2D15-4563-96A7-C8A04F8CD475}" dt="2020-02-13T21:09:28.105" v="0" actId="47"/>
        <pc:sldMkLst>
          <pc:docMk/>
          <pc:sldMk cId="3836187836" sldId="330"/>
        </pc:sldMkLst>
      </pc:sldChg>
      <pc:sldChg chg="add">
        <pc:chgData name="hui xu" userId="70b675938bab3b5e" providerId="LiveId" clId="{2B57C767-2D15-4563-96A7-C8A04F8CD475}" dt="2020-03-13T13:58:15.682" v="2278"/>
        <pc:sldMkLst>
          <pc:docMk/>
          <pc:sldMk cId="99353574" sldId="332"/>
        </pc:sldMkLst>
      </pc:sldChg>
      <pc:sldChg chg="del">
        <pc:chgData name="hui xu" userId="70b675938bab3b5e" providerId="LiveId" clId="{2B57C767-2D15-4563-96A7-C8A04F8CD475}" dt="2020-02-13T21:09:28.105" v="0" actId="47"/>
        <pc:sldMkLst>
          <pc:docMk/>
          <pc:sldMk cId="1228550285" sldId="332"/>
        </pc:sldMkLst>
      </pc:sldChg>
      <pc:sldChg chg="del">
        <pc:chgData name="hui xu" userId="70b675938bab3b5e" providerId="LiveId" clId="{2B57C767-2D15-4563-96A7-C8A04F8CD475}" dt="2020-02-13T21:09:28.105" v="0" actId="47"/>
        <pc:sldMkLst>
          <pc:docMk/>
          <pc:sldMk cId="1496075499" sldId="333"/>
        </pc:sldMkLst>
      </pc:sldChg>
      <pc:sldChg chg="add">
        <pc:chgData name="hui xu" userId="70b675938bab3b5e" providerId="LiveId" clId="{2B57C767-2D15-4563-96A7-C8A04F8CD475}" dt="2020-03-13T13:58:15.682" v="2278"/>
        <pc:sldMkLst>
          <pc:docMk/>
          <pc:sldMk cId="3872833506" sldId="333"/>
        </pc:sldMkLst>
      </pc:sldChg>
      <pc:sldChg chg="add">
        <pc:chgData name="hui xu" userId="70b675938bab3b5e" providerId="LiveId" clId="{2B57C767-2D15-4563-96A7-C8A04F8CD475}" dt="2020-03-13T13:58:15.682" v="2278"/>
        <pc:sldMkLst>
          <pc:docMk/>
          <pc:sldMk cId="947872241" sldId="334"/>
        </pc:sldMkLst>
      </pc:sldChg>
      <pc:sldChg chg="del">
        <pc:chgData name="hui xu" userId="70b675938bab3b5e" providerId="LiveId" clId="{2B57C767-2D15-4563-96A7-C8A04F8CD475}" dt="2020-02-13T21:09:28.105" v="0" actId="47"/>
        <pc:sldMkLst>
          <pc:docMk/>
          <pc:sldMk cId="3423658037" sldId="334"/>
        </pc:sldMkLst>
      </pc:sldChg>
      <pc:sldChg chg="add">
        <pc:chgData name="hui xu" userId="70b675938bab3b5e" providerId="LiveId" clId="{2B57C767-2D15-4563-96A7-C8A04F8CD475}" dt="2020-03-13T13:58:15.682" v="2278"/>
        <pc:sldMkLst>
          <pc:docMk/>
          <pc:sldMk cId="53511951" sldId="338"/>
        </pc:sldMkLst>
      </pc:sldChg>
      <pc:sldChg chg="del">
        <pc:chgData name="hui xu" userId="70b675938bab3b5e" providerId="LiveId" clId="{2B57C767-2D15-4563-96A7-C8A04F8CD475}" dt="2020-02-13T21:09:28.105" v="0" actId="47"/>
        <pc:sldMkLst>
          <pc:docMk/>
          <pc:sldMk cId="490232153" sldId="338"/>
        </pc:sldMkLst>
      </pc:sldChg>
      <pc:sldChg chg="del">
        <pc:chgData name="hui xu" userId="70b675938bab3b5e" providerId="LiveId" clId="{2B57C767-2D15-4563-96A7-C8A04F8CD475}" dt="2020-02-13T21:09:28.105" v="0" actId="47"/>
        <pc:sldMkLst>
          <pc:docMk/>
          <pc:sldMk cId="830927572" sldId="339"/>
        </pc:sldMkLst>
      </pc:sldChg>
      <pc:sldChg chg="add del">
        <pc:chgData name="hui xu" userId="70b675938bab3b5e" providerId="LiveId" clId="{2B57C767-2D15-4563-96A7-C8A04F8CD475}" dt="2020-03-14T02:39:40.522" v="2338" actId="47"/>
        <pc:sldMkLst>
          <pc:docMk/>
          <pc:sldMk cId="1389074961" sldId="339"/>
        </pc:sldMkLst>
      </pc:sldChg>
      <pc:sldChg chg="add del">
        <pc:chgData name="hui xu" userId="70b675938bab3b5e" providerId="LiveId" clId="{2B57C767-2D15-4563-96A7-C8A04F8CD475}" dt="2020-03-13T13:58:15.682" v="2278"/>
        <pc:sldMkLst>
          <pc:docMk/>
          <pc:sldMk cId="3897082389" sldId="342"/>
        </pc:sldMkLst>
      </pc:sldChg>
      <pc:sldChg chg="add del">
        <pc:chgData name="hui xu" userId="70b675938bab3b5e" providerId="LiveId" clId="{2B57C767-2D15-4563-96A7-C8A04F8CD475}" dt="2020-03-13T13:58:15.682" v="2278"/>
        <pc:sldMkLst>
          <pc:docMk/>
          <pc:sldMk cId="2638808777" sldId="343"/>
        </pc:sldMkLst>
      </pc:sldChg>
      <pc:sldChg chg="add del">
        <pc:chgData name="hui xu" userId="70b675938bab3b5e" providerId="LiveId" clId="{2B57C767-2D15-4563-96A7-C8A04F8CD475}" dt="2020-03-13T13:58:15.682" v="2278"/>
        <pc:sldMkLst>
          <pc:docMk/>
          <pc:sldMk cId="3315449409" sldId="344"/>
        </pc:sldMkLst>
      </pc:sldChg>
      <pc:sldChg chg="add del">
        <pc:chgData name="hui xu" userId="70b675938bab3b5e" providerId="LiveId" clId="{2B57C767-2D15-4563-96A7-C8A04F8CD475}" dt="2020-03-13T13:58:15.682" v="2278"/>
        <pc:sldMkLst>
          <pc:docMk/>
          <pc:sldMk cId="1127137960" sldId="345"/>
        </pc:sldMkLst>
      </pc:sldChg>
      <pc:sldChg chg="del">
        <pc:chgData name="hui xu" userId="70b675938bab3b5e" providerId="LiveId" clId="{2B57C767-2D15-4563-96A7-C8A04F8CD475}" dt="2020-02-13T21:09:28.105" v="0" actId="47"/>
        <pc:sldMkLst>
          <pc:docMk/>
          <pc:sldMk cId="2897974069" sldId="346"/>
        </pc:sldMkLst>
      </pc:sldChg>
      <pc:sldChg chg="add del">
        <pc:chgData name="hui xu" userId="70b675938bab3b5e" providerId="LiveId" clId="{2B57C767-2D15-4563-96A7-C8A04F8CD475}" dt="2020-03-14T02:39:40.522" v="2338" actId="47"/>
        <pc:sldMkLst>
          <pc:docMk/>
          <pc:sldMk cId="4110834634" sldId="346"/>
        </pc:sldMkLst>
      </pc:sldChg>
      <pc:sldChg chg="add del">
        <pc:chgData name="hui xu" userId="70b675938bab3b5e" providerId="LiveId" clId="{2B57C767-2D15-4563-96A7-C8A04F8CD475}" dt="2020-03-13T13:58:15.682" v="2278"/>
        <pc:sldMkLst>
          <pc:docMk/>
          <pc:sldMk cId="4055946673" sldId="347"/>
        </pc:sldMkLst>
      </pc:sldChg>
      <pc:sldChg chg="add del">
        <pc:chgData name="hui xu" userId="70b675938bab3b5e" providerId="LiveId" clId="{2B57C767-2D15-4563-96A7-C8A04F8CD475}" dt="2020-03-13T13:58:15.682" v="2278"/>
        <pc:sldMkLst>
          <pc:docMk/>
          <pc:sldMk cId="2746493412" sldId="348"/>
        </pc:sldMkLst>
      </pc:sldChg>
      <pc:sldChg chg="add del">
        <pc:chgData name="hui xu" userId="70b675938bab3b5e" providerId="LiveId" clId="{2B57C767-2D15-4563-96A7-C8A04F8CD475}" dt="2020-03-13T13:58:15.682" v="2278"/>
        <pc:sldMkLst>
          <pc:docMk/>
          <pc:sldMk cId="3184714692" sldId="350"/>
        </pc:sldMkLst>
      </pc:sldChg>
      <pc:sldChg chg="add del">
        <pc:chgData name="hui xu" userId="70b675938bab3b5e" providerId="LiveId" clId="{2B57C767-2D15-4563-96A7-C8A04F8CD475}" dt="2020-03-13T13:58:15.682" v="2278"/>
        <pc:sldMkLst>
          <pc:docMk/>
          <pc:sldMk cId="3266681800" sldId="351"/>
        </pc:sldMkLst>
      </pc:sldChg>
      <pc:sldChg chg="del">
        <pc:chgData name="hui xu" userId="70b675938bab3b5e" providerId="LiveId" clId="{2B57C767-2D15-4563-96A7-C8A04F8CD475}" dt="2020-02-13T21:09:28.105" v="0" actId="47"/>
        <pc:sldMkLst>
          <pc:docMk/>
          <pc:sldMk cId="200338319" sldId="354"/>
        </pc:sldMkLst>
      </pc:sldChg>
      <pc:sldChg chg="del">
        <pc:chgData name="hui xu" userId="70b675938bab3b5e" providerId="LiveId" clId="{2B57C767-2D15-4563-96A7-C8A04F8CD475}" dt="2020-02-13T21:09:28.105" v="0" actId="47"/>
        <pc:sldMkLst>
          <pc:docMk/>
          <pc:sldMk cId="2710935835" sldId="355"/>
        </pc:sldMkLst>
      </pc:sldChg>
      <pc:sldChg chg="del">
        <pc:chgData name="hui xu" userId="70b675938bab3b5e" providerId="LiveId" clId="{2B57C767-2D15-4563-96A7-C8A04F8CD475}" dt="2020-02-13T21:09:28.105" v="0" actId="47"/>
        <pc:sldMkLst>
          <pc:docMk/>
          <pc:sldMk cId="3920305573" sldId="356"/>
        </pc:sldMkLst>
      </pc:sldChg>
      <pc:sldChg chg="add">
        <pc:chgData name="hui xu" userId="70b675938bab3b5e" providerId="LiveId" clId="{2B57C767-2D15-4563-96A7-C8A04F8CD475}" dt="2020-03-13T13:47:15.396" v="2259"/>
        <pc:sldMkLst>
          <pc:docMk/>
          <pc:sldMk cId="933030076" sldId="360"/>
        </pc:sldMkLst>
      </pc:sldChg>
      <pc:sldChg chg="add">
        <pc:chgData name="hui xu" userId="70b675938bab3b5e" providerId="LiveId" clId="{2B57C767-2D15-4563-96A7-C8A04F8CD475}" dt="2020-03-13T13:47:15.396" v="2259"/>
        <pc:sldMkLst>
          <pc:docMk/>
          <pc:sldMk cId="2104385543" sldId="362"/>
        </pc:sldMkLst>
      </pc:sldChg>
      <pc:sldChg chg="add">
        <pc:chgData name="hui xu" userId="70b675938bab3b5e" providerId="LiveId" clId="{2B57C767-2D15-4563-96A7-C8A04F8CD475}" dt="2020-03-13T13:47:15.396" v="2259"/>
        <pc:sldMkLst>
          <pc:docMk/>
          <pc:sldMk cId="3015214343" sldId="366"/>
        </pc:sldMkLst>
      </pc:sldChg>
      <pc:sldChg chg="add">
        <pc:chgData name="hui xu" userId="70b675938bab3b5e" providerId="LiveId" clId="{2B57C767-2D15-4563-96A7-C8A04F8CD475}" dt="2020-03-13T13:47:15.396" v="2259"/>
        <pc:sldMkLst>
          <pc:docMk/>
          <pc:sldMk cId="298914223" sldId="367"/>
        </pc:sldMkLst>
      </pc:sldChg>
      <pc:sldChg chg="add">
        <pc:chgData name="hui xu" userId="70b675938bab3b5e" providerId="LiveId" clId="{2B57C767-2D15-4563-96A7-C8A04F8CD475}" dt="2020-03-13T13:47:15.396" v="2259"/>
        <pc:sldMkLst>
          <pc:docMk/>
          <pc:sldMk cId="1859860199" sldId="369"/>
        </pc:sldMkLst>
      </pc:sldChg>
      <pc:sldChg chg="add">
        <pc:chgData name="hui xu" userId="70b675938bab3b5e" providerId="LiveId" clId="{2B57C767-2D15-4563-96A7-C8A04F8CD475}" dt="2020-03-13T13:47:15.396" v="2259"/>
        <pc:sldMkLst>
          <pc:docMk/>
          <pc:sldMk cId="3715710195" sldId="370"/>
        </pc:sldMkLst>
      </pc:sldChg>
      <pc:sldChg chg="add">
        <pc:chgData name="hui xu" userId="70b675938bab3b5e" providerId="LiveId" clId="{2B57C767-2D15-4563-96A7-C8A04F8CD475}" dt="2020-03-13T13:47:15.396" v="2259"/>
        <pc:sldMkLst>
          <pc:docMk/>
          <pc:sldMk cId="2058355323" sldId="371"/>
        </pc:sldMkLst>
      </pc:sldChg>
      <pc:sldChg chg="del">
        <pc:chgData name="hui xu" userId="70b675938bab3b5e" providerId="LiveId" clId="{2B57C767-2D15-4563-96A7-C8A04F8CD475}" dt="2020-02-13T21:09:28.105" v="0" actId="47"/>
        <pc:sldMkLst>
          <pc:docMk/>
          <pc:sldMk cId="2577998309" sldId="371"/>
        </pc:sldMkLst>
      </pc:sldChg>
      <pc:sldChg chg="del">
        <pc:chgData name="hui xu" userId="70b675938bab3b5e" providerId="LiveId" clId="{2B57C767-2D15-4563-96A7-C8A04F8CD475}" dt="2020-02-13T21:09:28.105" v="0" actId="47"/>
        <pc:sldMkLst>
          <pc:docMk/>
          <pc:sldMk cId="256431527" sldId="372"/>
        </pc:sldMkLst>
      </pc:sldChg>
      <pc:sldChg chg="add">
        <pc:chgData name="hui xu" userId="70b675938bab3b5e" providerId="LiveId" clId="{2B57C767-2D15-4563-96A7-C8A04F8CD475}" dt="2020-03-13T13:47:15.396" v="2259"/>
        <pc:sldMkLst>
          <pc:docMk/>
          <pc:sldMk cId="4114052242" sldId="372"/>
        </pc:sldMkLst>
      </pc:sldChg>
      <pc:sldChg chg="add">
        <pc:chgData name="hui xu" userId="70b675938bab3b5e" providerId="LiveId" clId="{2B57C767-2D15-4563-96A7-C8A04F8CD475}" dt="2020-03-13T13:47:15.396" v="2259"/>
        <pc:sldMkLst>
          <pc:docMk/>
          <pc:sldMk cId="775435934" sldId="373"/>
        </pc:sldMkLst>
      </pc:sldChg>
      <pc:sldChg chg="modSp">
        <pc:chgData name="hui xu" userId="70b675938bab3b5e" providerId="LiveId" clId="{2B57C767-2D15-4563-96A7-C8A04F8CD475}" dt="2020-03-14T02:30:33.680" v="2322" actId="20577"/>
        <pc:sldMkLst>
          <pc:docMk/>
          <pc:sldMk cId="3131008420" sldId="374"/>
        </pc:sldMkLst>
        <pc:spChg chg="mod">
          <ac:chgData name="hui xu" userId="70b675938bab3b5e" providerId="LiveId" clId="{2B57C767-2D15-4563-96A7-C8A04F8CD475}" dt="2020-03-14T02:30:33.680" v="2322" actId="20577"/>
          <ac:spMkLst>
            <pc:docMk/>
            <pc:sldMk cId="3131008420" sldId="374"/>
            <ac:spMk id="2" creationId="{FBED6E9E-B640-4ADA-A3FB-F9DBAB8B1089}"/>
          </ac:spMkLst>
        </pc:spChg>
      </pc:sldChg>
      <pc:sldChg chg="addSp delSp modSp del setBg">
        <pc:chgData name="hui xu" userId="70b675938bab3b5e" providerId="LiveId" clId="{2B57C767-2D15-4563-96A7-C8A04F8CD475}" dt="2020-03-13T13:27:42.840" v="2240" actId="47"/>
        <pc:sldMkLst>
          <pc:docMk/>
          <pc:sldMk cId="1397052671" sldId="375"/>
        </pc:sldMkLst>
        <pc:spChg chg="mod">
          <ac:chgData name="hui xu" userId="70b675938bab3b5e" providerId="LiveId" clId="{2B57C767-2D15-4563-96A7-C8A04F8CD475}" dt="2020-02-20T03:39:14.793" v="469"/>
          <ac:spMkLst>
            <pc:docMk/>
            <pc:sldMk cId="1397052671" sldId="375"/>
            <ac:spMk id="3" creationId="{88A4CE81-5C7B-42AE-9935-1975D6946B20}"/>
          </ac:spMkLst>
        </pc:spChg>
        <pc:spChg chg="add del">
          <ac:chgData name="hui xu" userId="70b675938bab3b5e" providerId="LiveId" clId="{2B57C767-2D15-4563-96A7-C8A04F8CD475}" dt="2020-02-20T03:39:12.993" v="468"/>
          <ac:spMkLst>
            <pc:docMk/>
            <pc:sldMk cId="1397052671" sldId="375"/>
            <ac:spMk id="4" creationId="{0D5FCE84-69B8-4DB2-B445-AB51216DB679}"/>
          </ac:spMkLst>
        </pc:spChg>
      </pc:sldChg>
      <pc:sldChg chg="add">
        <pc:chgData name="hui xu" userId="70b675938bab3b5e" providerId="LiveId" clId="{2B57C767-2D15-4563-96A7-C8A04F8CD475}" dt="2020-03-13T13:47:15.396" v="2259"/>
        <pc:sldMkLst>
          <pc:docMk/>
          <pc:sldMk cId="3014413576" sldId="375"/>
        </pc:sldMkLst>
      </pc:sldChg>
      <pc:sldChg chg="addSp delSp modSp">
        <pc:chgData name="hui xu" userId="70b675938bab3b5e" providerId="LiveId" clId="{2B57C767-2D15-4563-96A7-C8A04F8CD475}" dt="2020-02-20T03:51:41.839" v="542" actId="1076"/>
        <pc:sldMkLst>
          <pc:docMk/>
          <pc:sldMk cId="1521009700" sldId="379"/>
        </pc:sldMkLst>
        <pc:spChg chg="mod">
          <ac:chgData name="hui xu" userId="70b675938bab3b5e" providerId="LiveId" clId="{2B57C767-2D15-4563-96A7-C8A04F8CD475}" dt="2020-02-20T03:51:37.902" v="541" actId="1076"/>
          <ac:spMkLst>
            <pc:docMk/>
            <pc:sldMk cId="1521009700" sldId="379"/>
            <ac:spMk id="10" creationId="{14883722-AE1D-4C70-9F53-90280E528606}"/>
          </ac:spMkLst>
        </pc:spChg>
        <pc:spChg chg="add del">
          <ac:chgData name="hui xu" userId="70b675938bab3b5e" providerId="LiveId" clId="{2B57C767-2D15-4563-96A7-C8A04F8CD475}" dt="2020-02-20T03:50:59.506" v="532" actId="21"/>
          <ac:spMkLst>
            <pc:docMk/>
            <pc:sldMk cId="1521009700" sldId="379"/>
            <ac:spMk id="16" creationId="{849F4D4C-4F05-4305-90D9-56314768C697}"/>
          </ac:spMkLst>
        </pc:spChg>
        <pc:spChg chg="add mod">
          <ac:chgData name="hui xu" userId="70b675938bab3b5e" providerId="LiveId" clId="{2B57C767-2D15-4563-96A7-C8A04F8CD475}" dt="2020-02-20T03:51:28.985" v="538" actId="1076"/>
          <ac:spMkLst>
            <pc:docMk/>
            <pc:sldMk cId="1521009700" sldId="379"/>
            <ac:spMk id="17" creationId="{7260BB48-434F-4FAD-A3FF-5A88F507E338}"/>
          </ac:spMkLst>
        </pc:spChg>
        <pc:spChg chg="add mod">
          <ac:chgData name="hui xu" userId="70b675938bab3b5e" providerId="LiveId" clId="{2B57C767-2D15-4563-96A7-C8A04F8CD475}" dt="2020-02-20T03:51:41.839" v="542" actId="1076"/>
          <ac:spMkLst>
            <pc:docMk/>
            <pc:sldMk cId="1521009700" sldId="379"/>
            <ac:spMk id="18" creationId="{AFA583AF-7B3C-4809-B332-A5E69449D468}"/>
          </ac:spMkLst>
        </pc:spChg>
        <pc:spChg chg="mod">
          <ac:chgData name="hui xu" userId="70b675938bab3b5e" providerId="LiveId" clId="{2B57C767-2D15-4563-96A7-C8A04F8CD475}" dt="2020-02-20T03:51:17.894" v="536" actId="1076"/>
          <ac:spMkLst>
            <pc:docMk/>
            <pc:sldMk cId="1521009700" sldId="379"/>
            <ac:spMk id="19" creationId="{CB0183D6-C690-4180-A8A5-3F449727B5F8}"/>
          </ac:spMkLst>
        </pc:spChg>
      </pc:sldChg>
      <pc:sldChg chg="del">
        <pc:chgData name="hui xu" userId="70b675938bab3b5e" providerId="LiveId" clId="{2B57C767-2D15-4563-96A7-C8A04F8CD475}" dt="2020-02-13T21:09:28.105" v="0" actId="47"/>
        <pc:sldMkLst>
          <pc:docMk/>
          <pc:sldMk cId="926724378" sldId="380"/>
        </pc:sldMkLst>
      </pc:sldChg>
      <pc:sldChg chg="add">
        <pc:chgData name="hui xu" userId="70b675938bab3b5e" providerId="LiveId" clId="{2B57C767-2D15-4563-96A7-C8A04F8CD475}" dt="2020-03-13T13:47:15.396" v="2259"/>
        <pc:sldMkLst>
          <pc:docMk/>
          <pc:sldMk cId="1209518974" sldId="380"/>
        </pc:sldMkLst>
      </pc:sldChg>
      <pc:sldChg chg="add">
        <pc:chgData name="hui xu" userId="70b675938bab3b5e" providerId="LiveId" clId="{2B57C767-2D15-4563-96A7-C8A04F8CD475}" dt="2020-03-13T13:47:15.396" v="2259"/>
        <pc:sldMkLst>
          <pc:docMk/>
          <pc:sldMk cId="1553983007" sldId="381"/>
        </pc:sldMkLst>
      </pc:sldChg>
      <pc:sldChg chg="del">
        <pc:chgData name="hui xu" userId="70b675938bab3b5e" providerId="LiveId" clId="{2B57C767-2D15-4563-96A7-C8A04F8CD475}" dt="2020-02-18T13:35:26.445" v="174" actId="47"/>
        <pc:sldMkLst>
          <pc:docMk/>
          <pc:sldMk cId="3933555604" sldId="381"/>
        </pc:sldMkLst>
      </pc:sldChg>
      <pc:sldChg chg="add">
        <pc:chgData name="hui xu" userId="70b675938bab3b5e" providerId="LiveId" clId="{2B57C767-2D15-4563-96A7-C8A04F8CD475}" dt="2020-03-13T13:47:15.396" v="2259"/>
        <pc:sldMkLst>
          <pc:docMk/>
          <pc:sldMk cId="3354435246" sldId="382"/>
        </pc:sldMkLst>
      </pc:sldChg>
      <pc:sldChg chg="del">
        <pc:chgData name="hui xu" userId="70b675938bab3b5e" providerId="LiveId" clId="{2B57C767-2D15-4563-96A7-C8A04F8CD475}" dt="2020-02-13T21:09:28.105" v="0" actId="47"/>
        <pc:sldMkLst>
          <pc:docMk/>
          <pc:sldMk cId="4129837212" sldId="382"/>
        </pc:sldMkLst>
      </pc:sldChg>
      <pc:sldChg chg="del">
        <pc:chgData name="hui xu" userId="70b675938bab3b5e" providerId="LiveId" clId="{2B57C767-2D15-4563-96A7-C8A04F8CD475}" dt="2020-02-13T21:09:28.105" v="0" actId="47"/>
        <pc:sldMkLst>
          <pc:docMk/>
          <pc:sldMk cId="708258340" sldId="383"/>
        </pc:sldMkLst>
      </pc:sldChg>
      <pc:sldChg chg="add">
        <pc:chgData name="hui xu" userId="70b675938bab3b5e" providerId="LiveId" clId="{2B57C767-2D15-4563-96A7-C8A04F8CD475}" dt="2020-03-13T13:47:15.396" v="2259"/>
        <pc:sldMkLst>
          <pc:docMk/>
          <pc:sldMk cId="911535139" sldId="383"/>
        </pc:sldMkLst>
      </pc:sldChg>
      <pc:sldChg chg="del">
        <pc:chgData name="hui xu" userId="70b675938bab3b5e" providerId="LiveId" clId="{2B57C767-2D15-4563-96A7-C8A04F8CD475}" dt="2020-02-13T21:09:28.105" v="0" actId="47"/>
        <pc:sldMkLst>
          <pc:docMk/>
          <pc:sldMk cId="4221301239" sldId="384"/>
        </pc:sldMkLst>
      </pc:sldChg>
      <pc:sldChg chg="add">
        <pc:chgData name="hui xu" userId="70b675938bab3b5e" providerId="LiveId" clId="{2B57C767-2D15-4563-96A7-C8A04F8CD475}" dt="2020-03-13T13:47:15.396" v="2259"/>
        <pc:sldMkLst>
          <pc:docMk/>
          <pc:sldMk cId="2375868542" sldId="385"/>
        </pc:sldMkLst>
      </pc:sldChg>
      <pc:sldChg chg="del">
        <pc:chgData name="hui xu" userId="70b675938bab3b5e" providerId="LiveId" clId="{2B57C767-2D15-4563-96A7-C8A04F8CD475}" dt="2020-02-13T21:09:28.105" v="0" actId="47"/>
        <pc:sldMkLst>
          <pc:docMk/>
          <pc:sldMk cId="4248394561" sldId="385"/>
        </pc:sldMkLst>
      </pc:sldChg>
      <pc:sldChg chg="add">
        <pc:chgData name="hui xu" userId="70b675938bab3b5e" providerId="LiveId" clId="{2B57C767-2D15-4563-96A7-C8A04F8CD475}" dt="2020-03-13T13:47:15.396" v="2259"/>
        <pc:sldMkLst>
          <pc:docMk/>
          <pc:sldMk cId="3725843257" sldId="386"/>
        </pc:sldMkLst>
      </pc:sldChg>
      <pc:sldChg chg="del">
        <pc:chgData name="hui xu" userId="70b675938bab3b5e" providerId="LiveId" clId="{2B57C767-2D15-4563-96A7-C8A04F8CD475}" dt="2020-02-13T21:09:28.105" v="0" actId="47"/>
        <pc:sldMkLst>
          <pc:docMk/>
          <pc:sldMk cId="1157739000" sldId="387"/>
        </pc:sldMkLst>
      </pc:sldChg>
      <pc:sldChg chg="add">
        <pc:chgData name="hui xu" userId="70b675938bab3b5e" providerId="LiveId" clId="{2B57C767-2D15-4563-96A7-C8A04F8CD475}" dt="2020-03-13T13:47:15.396" v="2259"/>
        <pc:sldMkLst>
          <pc:docMk/>
          <pc:sldMk cId="2129845610" sldId="387"/>
        </pc:sldMkLst>
      </pc:sldChg>
      <pc:sldChg chg="del">
        <pc:chgData name="hui xu" userId="70b675938bab3b5e" providerId="LiveId" clId="{2B57C767-2D15-4563-96A7-C8A04F8CD475}" dt="2020-02-13T21:09:28.105" v="0" actId="47"/>
        <pc:sldMkLst>
          <pc:docMk/>
          <pc:sldMk cId="459136940" sldId="388"/>
        </pc:sldMkLst>
      </pc:sldChg>
      <pc:sldChg chg="add">
        <pc:chgData name="hui xu" userId="70b675938bab3b5e" providerId="LiveId" clId="{2B57C767-2D15-4563-96A7-C8A04F8CD475}" dt="2020-03-13T13:47:15.396" v="2259"/>
        <pc:sldMkLst>
          <pc:docMk/>
          <pc:sldMk cId="3688973670" sldId="388"/>
        </pc:sldMkLst>
      </pc:sldChg>
      <pc:sldChg chg="add">
        <pc:chgData name="hui xu" userId="70b675938bab3b5e" providerId="LiveId" clId="{2B57C767-2D15-4563-96A7-C8A04F8CD475}" dt="2020-03-13T13:47:15.396" v="2259"/>
        <pc:sldMkLst>
          <pc:docMk/>
          <pc:sldMk cId="1172602970" sldId="389"/>
        </pc:sldMkLst>
      </pc:sldChg>
      <pc:sldChg chg="add del">
        <pc:chgData name="hui xu" userId="70b675938bab3b5e" providerId="LiveId" clId="{2B57C767-2D15-4563-96A7-C8A04F8CD475}" dt="2020-03-14T02:39:40.522" v="2338" actId="47"/>
        <pc:sldMkLst>
          <pc:docMk/>
          <pc:sldMk cId="457440398" sldId="390"/>
        </pc:sldMkLst>
      </pc:sldChg>
      <pc:sldChg chg="del">
        <pc:chgData name="hui xu" userId="70b675938bab3b5e" providerId="LiveId" clId="{2B57C767-2D15-4563-96A7-C8A04F8CD475}" dt="2020-02-13T21:09:28.105" v="0" actId="47"/>
        <pc:sldMkLst>
          <pc:docMk/>
          <pc:sldMk cId="2420690818" sldId="390"/>
        </pc:sldMkLst>
      </pc:sldChg>
      <pc:sldChg chg="del">
        <pc:chgData name="hui xu" userId="70b675938bab3b5e" providerId="LiveId" clId="{2B57C767-2D15-4563-96A7-C8A04F8CD475}" dt="2020-02-13T21:09:28.105" v="0" actId="47"/>
        <pc:sldMkLst>
          <pc:docMk/>
          <pc:sldMk cId="1730571105" sldId="391"/>
        </pc:sldMkLst>
      </pc:sldChg>
      <pc:sldChg chg="add del">
        <pc:chgData name="hui xu" userId="70b675938bab3b5e" providerId="LiveId" clId="{2B57C767-2D15-4563-96A7-C8A04F8CD475}" dt="2020-03-14T02:39:40.522" v="2338" actId="47"/>
        <pc:sldMkLst>
          <pc:docMk/>
          <pc:sldMk cId="2183618297" sldId="391"/>
        </pc:sldMkLst>
      </pc:sldChg>
      <pc:sldChg chg="add del">
        <pc:chgData name="hui xu" userId="70b675938bab3b5e" providerId="LiveId" clId="{2B57C767-2D15-4563-96A7-C8A04F8CD475}" dt="2020-03-14T02:39:40.522" v="2338" actId="47"/>
        <pc:sldMkLst>
          <pc:docMk/>
          <pc:sldMk cId="1561131420" sldId="392"/>
        </pc:sldMkLst>
      </pc:sldChg>
      <pc:sldChg chg="del">
        <pc:chgData name="hui xu" userId="70b675938bab3b5e" providerId="LiveId" clId="{2B57C767-2D15-4563-96A7-C8A04F8CD475}" dt="2020-02-13T21:09:28.105" v="0" actId="47"/>
        <pc:sldMkLst>
          <pc:docMk/>
          <pc:sldMk cId="2511023788" sldId="392"/>
        </pc:sldMkLst>
      </pc:sldChg>
      <pc:sldChg chg="del">
        <pc:chgData name="hui xu" userId="70b675938bab3b5e" providerId="LiveId" clId="{2B57C767-2D15-4563-96A7-C8A04F8CD475}" dt="2020-02-13T21:09:28.105" v="0" actId="47"/>
        <pc:sldMkLst>
          <pc:docMk/>
          <pc:sldMk cId="1453447699" sldId="394"/>
        </pc:sldMkLst>
      </pc:sldChg>
      <pc:sldChg chg="add del">
        <pc:chgData name="hui xu" userId="70b675938bab3b5e" providerId="LiveId" clId="{2B57C767-2D15-4563-96A7-C8A04F8CD475}" dt="2020-03-14T02:39:40.522" v="2338" actId="47"/>
        <pc:sldMkLst>
          <pc:docMk/>
          <pc:sldMk cId="357538235" sldId="395"/>
        </pc:sldMkLst>
      </pc:sldChg>
      <pc:sldChg chg="del">
        <pc:chgData name="hui xu" userId="70b675938bab3b5e" providerId="LiveId" clId="{2B57C767-2D15-4563-96A7-C8A04F8CD475}" dt="2020-02-13T21:09:28.105" v="0" actId="47"/>
        <pc:sldMkLst>
          <pc:docMk/>
          <pc:sldMk cId="3552457512" sldId="395"/>
        </pc:sldMkLst>
      </pc:sldChg>
      <pc:sldChg chg="add del">
        <pc:chgData name="hui xu" userId="70b675938bab3b5e" providerId="LiveId" clId="{2B57C767-2D15-4563-96A7-C8A04F8CD475}" dt="2020-03-14T02:39:40.522" v="2338" actId="47"/>
        <pc:sldMkLst>
          <pc:docMk/>
          <pc:sldMk cId="1666982903" sldId="396"/>
        </pc:sldMkLst>
      </pc:sldChg>
      <pc:sldChg chg="del">
        <pc:chgData name="hui xu" userId="70b675938bab3b5e" providerId="LiveId" clId="{2B57C767-2D15-4563-96A7-C8A04F8CD475}" dt="2020-02-13T21:09:28.105" v="0" actId="47"/>
        <pc:sldMkLst>
          <pc:docMk/>
          <pc:sldMk cId="2278357638" sldId="396"/>
        </pc:sldMkLst>
      </pc:sldChg>
      <pc:sldChg chg="add del">
        <pc:chgData name="hui xu" userId="70b675938bab3b5e" providerId="LiveId" clId="{2B57C767-2D15-4563-96A7-C8A04F8CD475}" dt="2020-03-14T02:39:40.522" v="2338" actId="47"/>
        <pc:sldMkLst>
          <pc:docMk/>
          <pc:sldMk cId="2237117557" sldId="397"/>
        </pc:sldMkLst>
      </pc:sldChg>
      <pc:sldChg chg="del">
        <pc:chgData name="hui xu" userId="70b675938bab3b5e" providerId="LiveId" clId="{2B57C767-2D15-4563-96A7-C8A04F8CD475}" dt="2020-02-13T21:09:28.105" v="0" actId="47"/>
        <pc:sldMkLst>
          <pc:docMk/>
          <pc:sldMk cId="1812702280" sldId="398"/>
        </pc:sldMkLst>
      </pc:sldChg>
      <pc:sldChg chg="add">
        <pc:chgData name="hui xu" userId="70b675938bab3b5e" providerId="LiveId" clId="{2B57C767-2D15-4563-96A7-C8A04F8CD475}" dt="2020-03-13T13:47:15.396" v="2259"/>
        <pc:sldMkLst>
          <pc:docMk/>
          <pc:sldMk cId="2729409573" sldId="398"/>
        </pc:sldMkLst>
      </pc:sldChg>
      <pc:sldChg chg="add del">
        <pc:chgData name="hui xu" userId="70b675938bab3b5e" providerId="LiveId" clId="{2B57C767-2D15-4563-96A7-C8A04F8CD475}" dt="2020-03-14T02:39:40.522" v="2338" actId="47"/>
        <pc:sldMkLst>
          <pc:docMk/>
          <pc:sldMk cId="2395218810" sldId="399"/>
        </pc:sldMkLst>
      </pc:sldChg>
      <pc:sldChg chg="del">
        <pc:chgData name="hui xu" userId="70b675938bab3b5e" providerId="LiveId" clId="{2B57C767-2D15-4563-96A7-C8A04F8CD475}" dt="2020-02-13T21:09:28.105" v="0" actId="47"/>
        <pc:sldMkLst>
          <pc:docMk/>
          <pc:sldMk cId="3256893526" sldId="399"/>
        </pc:sldMkLst>
      </pc:sldChg>
      <pc:sldChg chg="del">
        <pc:chgData name="hui xu" userId="70b675938bab3b5e" providerId="LiveId" clId="{2B57C767-2D15-4563-96A7-C8A04F8CD475}" dt="2020-02-13T21:09:28.105" v="0" actId="47"/>
        <pc:sldMkLst>
          <pc:docMk/>
          <pc:sldMk cId="431030238" sldId="400"/>
        </pc:sldMkLst>
      </pc:sldChg>
      <pc:sldChg chg="add del">
        <pc:chgData name="hui xu" userId="70b675938bab3b5e" providerId="LiveId" clId="{2B57C767-2D15-4563-96A7-C8A04F8CD475}" dt="2020-03-14T02:39:40.522" v="2338" actId="47"/>
        <pc:sldMkLst>
          <pc:docMk/>
          <pc:sldMk cId="2023949070" sldId="400"/>
        </pc:sldMkLst>
      </pc:sldChg>
      <pc:sldChg chg="del">
        <pc:chgData name="hui xu" userId="70b675938bab3b5e" providerId="LiveId" clId="{2B57C767-2D15-4563-96A7-C8A04F8CD475}" dt="2020-02-13T21:09:28.105" v="0" actId="47"/>
        <pc:sldMkLst>
          <pc:docMk/>
          <pc:sldMk cId="805691680" sldId="401"/>
        </pc:sldMkLst>
      </pc:sldChg>
      <pc:sldChg chg="add">
        <pc:chgData name="hui xu" userId="70b675938bab3b5e" providerId="LiveId" clId="{2B57C767-2D15-4563-96A7-C8A04F8CD475}" dt="2020-03-13T13:47:15.396" v="2259"/>
        <pc:sldMkLst>
          <pc:docMk/>
          <pc:sldMk cId="2085851010" sldId="401"/>
        </pc:sldMkLst>
      </pc:sldChg>
      <pc:sldChg chg="add del">
        <pc:chgData name="hui xu" userId="70b675938bab3b5e" providerId="LiveId" clId="{2B57C767-2D15-4563-96A7-C8A04F8CD475}" dt="2020-03-13T13:58:15.682" v="2278"/>
        <pc:sldMkLst>
          <pc:docMk/>
          <pc:sldMk cId="2547269711" sldId="402"/>
        </pc:sldMkLst>
      </pc:sldChg>
      <pc:sldChg chg="add del">
        <pc:chgData name="hui xu" userId="70b675938bab3b5e" providerId="LiveId" clId="{2B57C767-2D15-4563-96A7-C8A04F8CD475}" dt="2020-03-13T13:58:15.682" v="2278"/>
        <pc:sldMkLst>
          <pc:docMk/>
          <pc:sldMk cId="768856632" sldId="403"/>
        </pc:sldMkLst>
      </pc:sldChg>
      <pc:sldChg chg="add del">
        <pc:chgData name="hui xu" userId="70b675938bab3b5e" providerId="LiveId" clId="{2B57C767-2D15-4563-96A7-C8A04F8CD475}" dt="2020-03-13T13:58:15.682" v="2278"/>
        <pc:sldMkLst>
          <pc:docMk/>
          <pc:sldMk cId="2912540512" sldId="404"/>
        </pc:sldMkLst>
      </pc:sldChg>
      <pc:sldChg chg="add del">
        <pc:chgData name="hui xu" userId="70b675938bab3b5e" providerId="LiveId" clId="{2B57C767-2D15-4563-96A7-C8A04F8CD475}" dt="2020-03-13T13:58:15.682" v="2278"/>
        <pc:sldMkLst>
          <pc:docMk/>
          <pc:sldMk cId="3955746784" sldId="405"/>
        </pc:sldMkLst>
      </pc:sldChg>
      <pc:sldChg chg="add del">
        <pc:chgData name="hui xu" userId="70b675938bab3b5e" providerId="LiveId" clId="{2B57C767-2D15-4563-96A7-C8A04F8CD475}" dt="2020-03-13T13:58:15.682" v="2278"/>
        <pc:sldMkLst>
          <pc:docMk/>
          <pc:sldMk cId="439736299" sldId="406"/>
        </pc:sldMkLst>
      </pc:sldChg>
      <pc:sldChg chg="add del">
        <pc:chgData name="hui xu" userId="70b675938bab3b5e" providerId="LiveId" clId="{2B57C767-2D15-4563-96A7-C8A04F8CD475}" dt="2020-03-13T13:58:15.682" v="2278"/>
        <pc:sldMkLst>
          <pc:docMk/>
          <pc:sldMk cId="1128644248" sldId="407"/>
        </pc:sldMkLst>
      </pc:sldChg>
      <pc:sldChg chg="add del">
        <pc:chgData name="hui xu" userId="70b675938bab3b5e" providerId="LiveId" clId="{2B57C767-2D15-4563-96A7-C8A04F8CD475}" dt="2020-03-13T13:58:15.682" v="2278"/>
        <pc:sldMkLst>
          <pc:docMk/>
          <pc:sldMk cId="1236358520" sldId="408"/>
        </pc:sldMkLst>
      </pc:sldChg>
      <pc:sldChg chg="del">
        <pc:chgData name="hui xu" userId="70b675938bab3b5e" providerId="LiveId" clId="{2B57C767-2D15-4563-96A7-C8A04F8CD475}" dt="2020-02-13T21:10:42.169" v="2" actId="47"/>
        <pc:sldMkLst>
          <pc:docMk/>
          <pc:sldMk cId="848499586" sldId="410"/>
        </pc:sldMkLst>
      </pc:sldChg>
      <pc:sldChg chg="del">
        <pc:chgData name="hui xu" userId="70b675938bab3b5e" providerId="LiveId" clId="{2B57C767-2D15-4563-96A7-C8A04F8CD475}" dt="2020-02-13T21:10:42.169" v="2" actId="47"/>
        <pc:sldMkLst>
          <pc:docMk/>
          <pc:sldMk cId="1079869946" sldId="411"/>
        </pc:sldMkLst>
      </pc:sldChg>
      <pc:sldChg chg="del">
        <pc:chgData name="hui xu" userId="70b675938bab3b5e" providerId="LiveId" clId="{2B57C767-2D15-4563-96A7-C8A04F8CD475}" dt="2020-02-13T21:10:42.169" v="2" actId="47"/>
        <pc:sldMkLst>
          <pc:docMk/>
          <pc:sldMk cId="3005395627" sldId="412"/>
        </pc:sldMkLst>
      </pc:sldChg>
      <pc:sldChg chg="del">
        <pc:chgData name="hui xu" userId="70b675938bab3b5e" providerId="LiveId" clId="{2B57C767-2D15-4563-96A7-C8A04F8CD475}" dt="2020-02-13T21:10:42.169" v="2" actId="47"/>
        <pc:sldMkLst>
          <pc:docMk/>
          <pc:sldMk cId="4067536639" sldId="413"/>
        </pc:sldMkLst>
      </pc:sldChg>
      <pc:sldChg chg="del">
        <pc:chgData name="hui xu" userId="70b675938bab3b5e" providerId="LiveId" clId="{2B57C767-2D15-4563-96A7-C8A04F8CD475}" dt="2020-02-13T21:10:42.169" v="2" actId="47"/>
        <pc:sldMkLst>
          <pc:docMk/>
          <pc:sldMk cId="1291522362" sldId="414"/>
        </pc:sldMkLst>
      </pc:sldChg>
      <pc:sldChg chg="del">
        <pc:chgData name="hui xu" userId="70b675938bab3b5e" providerId="LiveId" clId="{2B57C767-2D15-4563-96A7-C8A04F8CD475}" dt="2020-02-18T13:34:31.638" v="153" actId="47"/>
        <pc:sldMkLst>
          <pc:docMk/>
          <pc:sldMk cId="994054429" sldId="415"/>
        </pc:sldMkLst>
      </pc:sldChg>
      <pc:sldChg chg="del">
        <pc:chgData name="hui xu" userId="70b675938bab3b5e" providerId="LiveId" clId="{2B57C767-2D15-4563-96A7-C8A04F8CD475}" dt="2020-02-18T13:34:45.388" v="154" actId="47"/>
        <pc:sldMkLst>
          <pc:docMk/>
          <pc:sldMk cId="3352761120" sldId="416"/>
        </pc:sldMkLst>
      </pc:sldChg>
      <pc:sldChg chg="del">
        <pc:chgData name="hui xu" userId="70b675938bab3b5e" providerId="LiveId" clId="{2B57C767-2D15-4563-96A7-C8A04F8CD475}" dt="2020-02-18T13:34:14.451" v="152" actId="47"/>
        <pc:sldMkLst>
          <pc:docMk/>
          <pc:sldMk cId="2010055677" sldId="417"/>
        </pc:sldMkLst>
      </pc:sldChg>
      <pc:sldChg chg="del">
        <pc:chgData name="hui xu" userId="70b675938bab3b5e" providerId="LiveId" clId="{2B57C767-2D15-4563-96A7-C8A04F8CD475}" dt="2020-02-18T13:35:39.270" v="175" actId="47"/>
        <pc:sldMkLst>
          <pc:docMk/>
          <pc:sldMk cId="947260024" sldId="418"/>
        </pc:sldMkLst>
      </pc:sldChg>
      <pc:sldChg chg="del">
        <pc:chgData name="hui xu" userId="70b675938bab3b5e" providerId="LiveId" clId="{2B57C767-2D15-4563-96A7-C8A04F8CD475}" dt="2020-02-13T21:09:28.105" v="0" actId="47"/>
        <pc:sldMkLst>
          <pc:docMk/>
          <pc:sldMk cId="896614603" sldId="419"/>
        </pc:sldMkLst>
      </pc:sldChg>
      <pc:sldChg chg="addSp delSp modSp add">
        <pc:chgData name="hui xu" userId="70b675938bab3b5e" providerId="LiveId" clId="{2B57C767-2D15-4563-96A7-C8A04F8CD475}" dt="2020-03-14T02:40:46.806" v="2371" actId="1076"/>
        <pc:sldMkLst>
          <pc:docMk/>
          <pc:sldMk cId="2841497415" sldId="419"/>
        </pc:sldMkLst>
        <pc:spChg chg="mod">
          <ac:chgData name="hui xu" userId="70b675938bab3b5e" providerId="LiveId" clId="{2B57C767-2D15-4563-96A7-C8A04F8CD475}" dt="2020-02-17T02:03:26.146" v="79"/>
          <ac:spMkLst>
            <pc:docMk/>
            <pc:sldMk cId="2841497415" sldId="419"/>
            <ac:spMk id="2" creationId="{480556D0-2A3F-4011-8217-0EF97A812FE1}"/>
          </ac:spMkLst>
        </pc:spChg>
        <pc:spChg chg="add mod">
          <ac:chgData name="hui xu" userId="70b675938bab3b5e" providerId="LiveId" clId="{2B57C767-2D15-4563-96A7-C8A04F8CD475}" dt="2020-03-14T02:40:46.806" v="2371" actId="1076"/>
          <ac:spMkLst>
            <pc:docMk/>
            <pc:sldMk cId="2841497415" sldId="419"/>
            <ac:spMk id="3" creationId="{0CA8749E-2A91-4D24-98A7-ED6E24228711}"/>
          </ac:spMkLst>
        </pc:spChg>
        <pc:graphicFrameChg chg="add del">
          <ac:chgData name="hui xu" userId="70b675938bab3b5e" providerId="LiveId" clId="{2B57C767-2D15-4563-96A7-C8A04F8CD475}" dt="2020-02-18T13:32:51.068" v="96" actId="478"/>
          <ac:graphicFrameMkLst>
            <pc:docMk/>
            <pc:sldMk cId="2841497415" sldId="419"/>
            <ac:graphicFrameMk id="3" creationId="{88A3DB70-8061-4BB3-BB69-E5D0BEE9494C}"/>
          </ac:graphicFrameMkLst>
        </pc:graphicFrameChg>
        <pc:graphicFrameChg chg="add">
          <ac:chgData name="hui xu" userId="70b675938bab3b5e" providerId="LiveId" clId="{2B57C767-2D15-4563-96A7-C8A04F8CD475}" dt="2020-02-18T13:32:51.898" v="97"/>
          <ac:graphicFrameMkLst>
            <pc:docMk/>
            <pc:sldMk cId="2841497415" sldId="419"/>
            <ac:graphicFrameMk id="4" creationId="{6B4E3E08-C913-4988-B766-01A03B43EF6B}"/>
          </ac:graphicFrameMkLst>
        </pc:graphicFrameChg>
      </pc:sldChg>
      <pc:sldChg chg="addSp modSp add del">
        <pc:chgData name="hui xu" userId="70b675938bab3b5e" providerId="LiveId" clId="{2B57C767-2D15-4563-96A7-C8A04F8CD475}" dt="2020-03-14T02:40:57.678" v="2372" actId="47"/>
        <pc:sldMkLst>
          <pc:docMk/>
          <pc:sldMk cId="1402736587" sldId="420"/>
        </pc:sldMkLst>
        <pc:spChg chg="mod">
          <ac:chgData name="hui xu" userId="70b675938bab3b5e" providerId="LiveId" clId="{2B57C767-2D15-4563-96A7-C8A04F8CD475}" dt="2020-02-17T02:05:30.886" v="94" actId="20577"/>
          <ac:spMkLst>
            <pc:docMk/>
            <pc:sldMk cId="1402736587" sldId="420"/>
            <ac:spMk id="2" creationId="{480556D0-2A3F-4011-8217-0EF97A812FE1}"/>
          </ac:spMkLst>
        </pc:spChg>
        <pc:spChg chg="add mod">
          <ac:chgData name="hui xu" userId="70b675938bab3b5e" providerId="LiveId" clId="{2B57C767-2D15-4563-96A7-C8A04F8CD475}" dt="2020-02-18T13:35:03.899" v="173" actId="20577"/>
          <ac:spMkLst>
            <pc:docMk/>
            <pc:sldMk cId="1402736587" sldId="420"/>
            <ac:spMk id="3" creationId="{A579A953-43FE-4250-AC63-B90094C9D85C}"/>
          </ac:spMkLst>
        </pc:spChg>
      </pc:sldChg>
      <pc:sldChg chg="del">
        <pc:chgData name="hui xu" userId="70b675938bab3b5e" providerId="LiveId" clId="{2B57C767-2D15-4563-96A7-C8A04F8CD475}" dt="2020-02-13T21:09:28.105" v="0" actId="47"/>
        <pc:sldMkLst>
          <pc:docMk/>
          <pc:sldMk cId="3617265279" sldId="420"/>
        </pc:sldMkLst>
      </pc:sldChg>
      <pc:sldChg chg="add del">
        <pc:chgData name="hui xu" userId="70b675938bab3b5e" providerId="LiveId" clId="{2B57C767-2D15-4563-96A7-C8A04F8CD475}" dt="2020-02-17T02:03:15.396" v="65" actId="47"/>
        <pc:sldMkLst>
          <pc:docMk/>
          <pc:sldMk cId="4070609934" sldId="420"/>
        </pc:sldMkLst>
      </pc:sldChg>
      <pc:sldChg chg="addSp modSp add">
        <pc:chgData name="hui xu" userId="70b675938bab3b5e" providerId="LiveId" clId="{2B57C767-2D15-4563-96A7-C8A04F8CD475}" dt="2020-02-18T14:37:21.845" v="458" actId="20577"/>
        <pc:sldMkLst>
          <pc:docMk/>
          <pc:sldMk cId="792138594" sldId="421"/>
        </pc:sldMkLst>
        <pc:spChg chg="mod">
          <ac:chgData name="hui xu" userId="70b675938bab3b5e" providerId="LiveId" clId="{2B57C767-2D15-4563-96A7-C8A04F8CD475}" dt="2020-02-18T14:08:03.632" v="341" actId="20577"/>
          <ac:spMkLst>
            <pc:docMk/>
            <pc:sldMk cId="792138594" sldId="421"/>
            <ac:spMk id="2" creationId="{E9DD782C-B738-4C27-98C3-11A8CA2C078D}"/>
          </ac:spMkLst>
        </pc:spChg>
        <pc:spChg chg="add mod">
          <ac:chgData name="hui xu" userId="70b675938bab3b5e" providerId="LiveId" clId="{2B57C767-2D15-4563-96A7-C8A04F8CD475}" dt="2020-02-18T14:37:21.845" v="458" actId="20577"/>
          <ac:spMkLst>
            <pc:docMk/>
            <pc:sldMk cId="792138594" sldId="421"/>
            <ac:spMk id="3" creationId="{74D2548D-5787-4172-B84C-4660E401B3C8}"/>
          </ac:spMkLst>
        </pc:spChg>
      </pc:sldChg>
      <pc:sldChg chg="del">
        <pc:chgData name="hui xu" userId="70b675938bab3b5e" providerId="LiveId" clId="{2B57C767-2D15-4563-96A7-C8A04F8CD475}" dt="2020-02-13T21:09:28.105" v="0" actId="47"/>
        <pc:sldMkLst>
          <pc:docMk/>
          <pc:sldMk cId="1174635435" sldId="421"/>
        </pc:sldMkLst>
      </pc:sldChg>
      <pc:sldChg chg="addSp delSp modSp add">
        <pc:chgData name="hui xu" userId="70b675938bab3b5e" providerId="LiveId" clId="{2B57C767-2D15-4563-96A7-C8A04F8CD475}" dt="2020-02-27T02:20:09.956" v="2202" actId="27636"/>
        <pc:sldMkLst>
          <pc:docMk/>
          <pc:sldMk cId="1788231836" sldId="422"/>
        </pc:sldMkLst>
        <pc:spChg chg="del">
          <ac:chgData name="hui xu" userId="70b675938bab3b5e" providerId="LiveId" clId="{2B57C767-2D15-4563-96A7-C8A04F8CD475}" dt="2020-02-18T14:08:12.496" v="343"/>
          <ac:spMkLst>
            <pc:docMk/>
            <pc:sldMk cId="1788231836" sldId="422"/>
            <ac:spMk id="2" creationId="{8C2938F3-BAF5-4F0B-9C4C-D0143E22807E}"/>
          </ac:spMkLst>
        </pc:spChg>
        <pc:spChg chg="add mod">
          <ac:chgData name="hui xu" userId="70b675938bab3b5e" providerId="LiveId" clId="{2B57C767-2D15-4563-96A7-C8A04F8CD475}" dt="2020-02-27T02:19:20.204" v="2197" actId="20577"/>
          <ac:spMkLst>
            <pc:docMk/>
            <pc:sldMk cId="1788231836" sldId="422"/>
            <ac:spMk id="3" creationId="{5342D0CB-451B-45EE-B279-A43C1EF170C2}"/>
          </ac:spMkLst>
        </pc:spChg>
        <pc:spChg chg="add mod">
          <ac:chgData name="hui xu" userId="70b675938bab3b5e" providerId="LiveId" clId="{2B57C767-2D15-4563-96A7-C8A04F8CD475}" dt="2020-02-27T02:20:09.956" v="2202" actId="27636"/>
          <ac:spMkLst>
            <pc:docMk/>
            <pc:sldMk cId="1788231836" sldId="422"/>
            <ac:spMk id="4" creationId="{60646F47-9341-4723-9169-1277AC6F5205}"/>
          </ac:spMkLst>
        </pc:spChg>
      </pc:sldChg>
      <pc:sldChg chg="del">
        <pc:chgData name="hui xu" userId="70b675938bab3b5e" providerId="LiveId" clId="{2B57C767-2D15-4563-96A7-C8A04F8CD475}" dt="2020-02-13T21:09:28.105" v="0" actId="47"/>
        <pc:sldMkLst>
          <pc:docMk/>
          <pc:sldMk cId="2343074563" sldId="422"/>
        </pc:sldMkLst>
      </pc:sldChg>
      <pc:sldChg chg="modSp add del">
        <pc:chgData name="hui xu" userId="70b675938bab3b5e" providerId="LiveId" clId="{2B57C767-2D15-4563-96A7-C8A04F8CD475}" dt="2020-03-13T13:58:47.797" v="2279" actId="47"/>
        <pc:sldMkLst>
          <pc:docMk/>
          <pc:sldMk cId="912121128" sldId="423"/>
        </pc:sldMkLst>
        <pc:spChg chg="mod">
          <ac:chgData name="hui xu" userId="70b675938bab3b5e" providerId="LiveId" clId="{2B57C767-2D15-4563-96A7-C8A04F8CD475}" dt="2020-02-24T02:29:43.431" v="670" actId="20577"/>
          <ac:spMkLst>
            <pc:docMk/>
            <pc:sldMk cId="912121128" sldId="423"/>
            <ac:spMk id="2" creationId="{FBED6E9E-B640-4ADA-A3FB-F9DBAB8B1089}"/>
          </ac:spMkLst>
        </pc:spChg>
      </pc:sldChg>
      <pc:sldChg chg="del">
        <pc:chgData name="hui xu" userId="70b675938bab3b5e" providerId="LiveId" clId="{2B57C767-2D15-4563-96A7-C8A04F8CD475}" dt="2020-02-13T21:09:28.105" v="0" actId="47"/>
        <pc:sldMkLst>
          <pc:docMk/>
          <pc:sldMk cId="3440934525" sldId="423"/>
        </pc:sldMkLst>
      </pc:sldChg>
      <pc:sldChg chg="modSp add">
        <pc:chgData name="hui xu" userId="70b675938bab3b5e" providerId="LiveId" clId="{2B57C767-2D15-4563-96A7-C8A04F8CD475}" dt="2020-03-14T02:31:59.256" v="2332" actId="20577"/>
        <pc:sldMkLst>
          <pc:docMk/>
          <pc:sldMk cId="208856581" sldId="424"/>
        </pc:sldMkLst>
        <pc:spChg chg="mod">
          <ac:chgData name="hui xu" userId="70b675938bab3b5e" providerId="LiveId" clId="{2B57C767-2D15-4563-96A7-C8A04F8CD475}" dt="2020-03-14T02:31:59.256" v="2332" actId="20577"/>
          <ac:spMkLst>
            <pc:docMk/>
            <pc:sldMk cId="208856581" sldId="424"/>
            <ac:spMk id="2" creationId="{20FA5659-AB9C-4389-B11B-F71A77EDC3ED}"/>
          </ac:spMkLst>
        </pc:spChg>
      </pc:sldChg>
      <pc:sldChg chg="add del">
        <pc:chgData name="hui xu" userId="70b675938bab3b5e" providerId="LiveId" clId="{2B57C767-2D15-4563-96A7-C8A04F8CD475}" dt="2020-03-14T02:31:15.326" v="2323" actId="2696"/>
        <pc:sldMkLst>
          <pc:docMk/>
          <pc:sldMk cId="1232212173" sldId="424"/>
        </pc:sldMkLst>
      </pc:sldChg>
      <pc:sldChg chg="modSp add del">
        <pc:chgData name="hui xu" userId="70b675938bab3b5e" providerId="LiveId" clId="{2B57C767-2D15-4563-96A7-C8A04F8CD475}" dt="2020-03-14T02:25:33.339" v="2290" actId="2696"/>
        <pc:sldMkLst>
          <pc:docMk/>
          <pc:sldMk cId="1250017679" sldId="424"/>
        </pc:sldMkLst>
        <pc:spChg chg="mod">
          <ac:chgData name="hui xu" userId="70b675938bab3b5e" providerId="LiveId" clId="{2B57C767-2D15-4563-96A7-C8A04F8CD475}" dt="2020-02-24T02:30:57.595" v="716"/>
          <ac:spMkLst>
            <pc:docMk/>
            <pc:sldMk cId="1250017679" sldId="424"/>
            <ac:spMk id="2" creationId="{20FA5659-AB9C-4389-B11B-F71A77EDC3ED}"/>
          </ac:spMkLst>
        </pc:spChg>
        <pc:spChg chg="mod">
          <ac:chgData name="hui xu" userId="70b675938bab3b5e" providerId="LiveId" clId="{2B57C767-2D15-4563-96A7-C8A04F8CD475}" dt="2020-02-24T02:31:08.514" v="717" actId="14"/>
          <ac:spMkLst>
            <pc:docMk/>
            <pc:sldMk cId="1250017679" sldId="424"/>
            <ac:spMk id="3" creationId="{A0E4941C-3DDB-48AE-BE3B-6448E7A96BF1}"/>
          </ac:spMkLst>
        </pc:spChg>
      </pc:sldChg>
      <pc:sldChg chg="modSp add del">
        <pc:chgData name="hui xu" userId="70b675938bab3b5e" providerId="LiveId" clId="{2B57C767-2D15-4563-96A7-C8A04F8CD475}" dt="2020-03-14T02:25:33.339" v="2290" actId="2696"/>
        <pc:sldMkLst>
          <pc:docMk/>
          <pc:sldMk cId="3675740339" sldId="425"/>
        </pc:sldMkLst>
        <pc:spChg chg="mod">
          <ac:chgData name="hui xu" userId="70b675938bab3b5e" providerId="LiveId" clId="{2B57C767-2D15-4563-96A7-C8A04F8CD475}" dt="2020-02-24T02:31:56.796" v="719"/>
          <ac:spMkLst>
            <pc:docMk/>
            <pc:sldMk cId="3675740339" sldId="425"/>
            <ac:spMk id="2" creationId="{8710A262-D409-49B5-87C4-FA4428CAAC41}"/>
          </ac:spMkLst>
        </pc:spChg>
        <pc:spChg chg="mod">
          <ac:chgData name="hui xu" userId="70b675938bab3b5e" providerId="LiveId" clId="{2B57C767-2D15-4563-96A7-C8A04F8CD475}" dt="2020-02-24T02:34:29.713" v="752" actId="20577"/>
          <ac:spMkLst>
            <pc:docMk/>
            <pc:sldMk cId="3675740339" sldId="425"/>
            <ac:spMk id="3" creationId="{9582BF3F-1C64-4653-843E-603D2FADED4C}"/>
          </ac:spMkLst>
        </pc:spChg>
      </pc:sldChg>
      <pc:sldChg chg="add">
        <pc:chgData name="hui xu" userId="70b675938bab3b5e" providerId="LiveId" clId="{2B57C767-2D15-4563-96A7-C8A04F8CD475}" dt="2020-03-14T02:25:51.013" v="2291"/>
        <pc:sldMkLst>
          <pc:docMk/>
          <pc:sldMk cId="3939272869" sldId="425"/>
        </pc:sldMkLst>
      </pc:sldChg>
      <pc:sldChg chg="add">
        <pc:chgData name="hui xu" userId="70b675938bab3b5e" providerId="LiveId" clId="{2B57C767-2D15-4563-96A7-C8A04F8CD475}" dt="2020-03-13T13:58:15.682" v="2278"/>
        <pc:sldMkLst>
          <pc:docMk/>
          <pc:sldMk cId="3093851582" sldId="426"/>
        </pc:sldMkLst>
      </pc:sldChg>
      <pc:sldChg chg="addSp modSp add del">
        <pc:chgData name="hui xu" userId="70b675938bab3b5e" providerId="LiveId" clId="{2B57C767-2D15-4563-96A7-C8A04F8CD475}" dt="2020-02-24T02:36:27.466" v="791" actId="47"/>
        <pc:sldMkLst>
          <pc:docMk/>
          <pc:sldMk cId="4050905246" sldId="426"/>
        </pc:sldMkLst>
        <pc:spChg chg="mod">
          <ac:chgData name="hui xu" userId="70b675938bab3b5e" providerId="LiveId" clId="{2B57C767-2D15-4563-96A7-C8A04F8CD475}" dt="2020-02-24T02:35:33.979" v="754"/>
          <ac:spMkLst>
            <pc:docMk/>
            <pc:sldMk cId="4050905246" sldId="426"/>
            <ac:spMk id="2" creationId="{37218B65-EC44-4817-A9CC-D50F2E07F91D}"/>
          </ac:spMkLst>
        </pc:spChg>
        <pc:picChg chg="add mod">
          <ac:chgData name="hui xu" userId="70b675938bab3b5e" providerId="LiveId" clId="{2B57C767-2D15-4563-96A7-C8A04F8CD475}" dt="2020-02-24T02:35:50.406" v="757" actId="1076"/>
          <ac:picMkLst>
            <pc:docMk/>
            <pc:sldMk cId="4050905246" sldId="426"/>
            <ac:picMk id="3" creationId="{7521C7C5-4F4E-40B8-9134-98401F1D5EA6}"/>
          </ac:picMkLst>
        </pc:picChg>
      </pc:sldChg>
      <pc:sldChg chg="addSp modSp add del">
        <pc:chgData name="hui xu" userId="70b675938bab3b5e" providerId="LiveId" clId="{2B57C767-2D15-4563-96A7-C8A04F8CD475}" dt="2020-03-14T02:25:33.339" v="2290" actId="2696"/>
        <pc:sldMkLst>
          <pc:docMk/>
          <pc:sldMk cId="229832447" sldId="427"/>
        </pc:sldMkLst>
        <pc:spChg chg="mod">
          <ac:chgData name="hui xu" userId="70b675938bab3b5e" providerId="LiveId" clId="{2B57C767-2D15-4563-96A7-C8A04F8CD475}" dt="2020-02-24T02:36:23.686" v="790" actId="20577"/>
          <ac:spMkLst>
            <pc:docMk/>
            <pc:sldMk cId="229832447" sldId="427"/>
            <ac:spMk id="2" creationId="{37218B65-EC44-4817-A9CC-D50F2E07F91D}"/>
          </ac:spMkLst>
        </pc:spChg>
        <pc:spChg chg="add mod">
          <ac:chgData name="hui xu" userId="70b675938bab3b5e" providerId="LiveId" clId="{2B57C767-2D15-4563-96A7-C8A04F8CD475}" dt="2020-02-24T02:36:48.293" v="798" actId="403"/>
          <ac:spMkLst>
            <pc:docMk/>
            <pc:sldMk cId="229832447" sldId="427"/>
            <ac:spMk id="4" creationId="{6D4C59B0-23D5-4942-8870-BFC2286006CE}"/>
          </ac:spMkLst>
        </pc:spChg>
        <pc:picChg chg="mod">
          <ac:chgData name="hui xu" userId="70b675938bab3b5e" providerId="LiveId" clId="{2B57C767-2D15-4563-96A7-C8A04F8CD475}" dt="2020-02-24T02:37:03.259" v="799" actId="1076"/>
          <ac:picMkLst>
            <pc:docMk/>
            <pc:sldMk cId="229832447" sldId="427"/>
            <ac:picMk id="3" creationId="{7521C7C5-4F4E-40B8-9134-98401F1D5EA6}"/>
          </ac:picMkLst>
        </pc:picChg>
      </pc:sldChg>
      <pc:sldChg chg="add del">
        <pc:chgData name="hui xu" userId="70b675938bab3b5e" providerId="LiveId" clId="{2B57C767-2D15-4563-96A7-C8A04F8CD475}" dt="2020-03-14T02:32:26.429" v="2333" actId="2696"/>
        <pc:sldMkLst>
          <pc:docMk/>
          <pc:sldMk cId="1300615314" sldId="427"/>
        </pc:sldMkLst>
      </pc:sldChg>
      <pc:sldChg chg="addSp delSp modSp add del">
        <pc:chgData name="hui xu" userId="70b675938bab3b5e" providerId="LiveId" clId="{2B57C767-2D15-4563-96A7-C8A04F8CD475}" dt="2020-03-14T02:25:33.339" v="2290" actId="2696"/>
        <pc:sldMkLst>
          <pc:docMk/>
          <pc:sldMk cId="1547204615" sldId="428"/>
        </pc:sldMkLst>
        <pc:spChg chg="mod">
          <ac:chgData name="hui xu" userId="70b675938bab3b5e" providerId="LiveId" clId="{2B57C767-2D15-4563-96A7-C8A04F8CD475}" dt="2020-02-24T02:38:14.643" v="831" actId="20577"/>
          <ac:spMkLst>
            <pc:docMk/>
            <pc:sldMk cId="1547204615" sldId="428"/>
            <ac:spMk id="2" creationId="{3D7DD8D4-DE3C-43EE-951F-08612DC76467}"/>
          </ac:spMkLst>
        </pc:spChg>
        <pc:spChg chg="del">
          <ac:chgData name="hui xu" userId="70b675938bab3b5e" providerId="LiveId" clId="{2B57C767-2D15-4563-96A7-C8A04F8CD475}" dt="2020-02-24T02:38:04.884" v="812" actId="478"/>
          <ac:spMkLst>
            <pc:docMk/>
            <pc:sldMk cId="1547204615" sldId="428"/>
            <ac:spMk id="3" creationId="{14E3A3D6-594D-46FB-8A9B-97852338EAD1}"/>
          </ac:spMkLst>
        </pc:spChg>
        <pc:picChg chg="add mod">
          <ac:chgData name="hui xu" userId="70b675938bab3b5e" providerId="LiveId" clId="{2B57C767-2D15-4563-96A7-C8A04F8CD475}" dt="2020-02-24T02:38:21.354" v="832" actId="1076"/>
          <ac:picMkLst>
            <pc:docMk/>
            <pc:sldMk cId="1547204615" sldId="428"/>
            <ac:picMk id="4" creationId="{A6049FBF-675A-4CBE-96A4-C46E37FB1E26}"/>
          </ac:picMkLst>
        </pc:picChg>
      </pc:sldChg>
      <pc:sldChg chg="add ord">
        <pc:chgData name="hui xu" userId="70b675938bab3b5e" providerId="LiveId" clId="{2B57C767-2D15-4563-96A7-C8A04F8CD475}" dt="2020-03-14T02:32:38.257" v="2337"/>
        <pc:sldMkLst>
          <pc:docMk/>
          <pc:sldMk cId="1682588804" sldId="428"/>
        </pc:sldMkLst>
      </pc:sldChg>
      <pc:sldChg chg="add del">
        <pc:chgData name="hui xu" userId="70b675938bab3b5e" providerId="LiveId" clId="{2B57C767-2D15-4563-96A7-C8A04F8CD475}" dt="2020-02-24T02:37:35.503" v="801"/>
        <pc:sldMkLst>
          <pc:docMk/>
          <pc:sldMk cId="3578644959" sldId="428"/>
        </pc:sldMkLst>
      </pc:sldChg>
      <pc:sldChg chg="addSp delSp modSp add del">
        <pc:chgData name="hui xu" userId="70b675938bab3b5e" providerId="LiveId" clId="{2B57C767-2D15-4563-96A7-C8A04F8CD475}" dt="2020-03-14T02:25:33.339" v="2290" actId="2696"/>
        <pc:sldMkLst>
          <pc:docMk/>
          <pc:sldMk cId="1636611801" sldId="429"/>
        </pc:sldMkLst>
        <pc:spChg chg="mod">
          <ac:chgData name="hui xu" userId="70b675938bab3b5e" providerId="LiveId" clId="{2B57C767-2D15-4563-96A7-C8A04F8CD475}" dt="2020-02-24T02:38:42.088" v="838" actId="20577"/>
          <ac:spMkLst>
            <pc:docMk/>
            <pc:sldMk cId="1636611801" sldId="429"/>
            <ac:spMk id="2" creationId="{B8355595-DE69-4E3C-9AF6-63BBBFC87A14}"/>
          </ac:spMkLst>
        </pc:spChg>
        <pc:spChg chg="add mod">
          <ac:chgData name="hui xu" userId="70b675938bab3b5e" providerId="LiveId" clId="{2B57C767-2D15-4563-96A7-C8A04F8CD475}" dt="2020-02-24T02:39:14.492" v="841" actId="14100"/>
          <ac:spMkLst>
            <pc:docMk/>
            <pc:sldMk cId="1636611801" sldId="429"/>
            <ac:spMk id="3" creationId="{6ED3B286-E46F-44A3-A398-9B8AB2DB3E81}"/>
          </ac:spMkLst>
        </pc:spChg>
        <pc:spChg chg="add del">
          <ac:chgData name="hui xu" userId="70b675938bab3b5e" providerId="LiveId" clId="{2B57C767-2D15-4563-96A7-C8A04F8CD475}" dt="2020-02-24T02:39:16.389" v="843"/>
          <ac:spMkLst>
            <pc:docMk/>
            <pc:sldMk cId="1636611801" sldId="429"/>
            <ac:spMk id="4" creationId="{4738AD47-949B-4C3F-91F0-82A64F6AA0A3}"/>
          </ac:spMkLst>
        </pc:spChg>
        <pc:spChg chg="add mod">
          <ac:chgData name="hui xu" userId="70b675938bab3b5e" providerId="LiveId" clId="{2B57C767-2D15-4563-96A7-C8A04F8CD475}" dt="2020-02-24T02:42:44.620" v="903" actId="1076"/>
          <ac:spMkLst>
            <pc:docMk/>
            <pc:sldMk cId="1636611801" sldId="429"/>
            <ac:spMk id="5" creationId="{A8BFF54E-52F4-4BF7-8779-64E400425CF6}"/>
          </ac:spMkLst>
        </pc:spChg>
        <pc:spChg chg="add mod">
          <ac:chgData name="hui xu" userId="70b675938bab3b5e" providerId="LiveId" clId="{2B57C767-2D15-4563-96A7-C8A04F8CD475}" dt="2020-02-24T02:42:44.620" v="903" actId="1076"/>
          <ac:spMkLst>
            <pc:docMk/>
            <pc:sldMk cId="1636611801" sldId="429"/>
            <ac:spMk id="6" creationId="{03626B50-6D4E-4ECD-B60B-4DAFF1AA57FD}"/>
          </ac:spMkLst>
        </pc:spChg>
        <pc:spChg chg="add mod">
          <ac:chgData name="hui xu" userId="70b675938bab3b5e" providerId="LiveId" clId="{2B57C767-2D15-4563-96A7-C8A04F8CD475}" dt="2020-02-24T02:43:02.108" v="915" actId="1076"/>
          <ac:spMkLst>
            <pc:docMk/>
            <pc:sldMk cId="1636611801" sldId="429"/>
            <ac:spMk id="7" creationId="{2CF9BE81-B9C8-4E4D-84DF-804972A4AE52}"/>
          </ac:spMkLst>
        </pc:spChg>
        <pc:spChg chg="add mod">
          <ac:chgData name="hui xu" userId="70b675938bab3b5e" providerId="LiveId" clId="{2B57C767-2D15-4563-96A7-C8A04F8CD475}" dt="2020-02-24T02:43:08.459" v="924" actId="20577"/>
          <ac:spMkLst>
            <pc:docMk/>
            <pc:sldMk cId="1636611801" sldId="429"/>
            <ac:spMk id="8" creationId="{74B1B089-60E2-4C6F-8A2C-30E00115A855}"/>
          </ac:spMkLst>
        </pc:spChg>
        <pc:spChg chg="add mod">
          <ac:chgData name="hui xu" userId="70b675938bab3b5e" providerId="LiveId" clId="{2B57C767-2D15-4563-96A7-C8A04F8CD475}" dt="2020-02-24T02:43:19.636" v="934" actId="20577"/>
          <ac:spMkLst>
            <pc:docMk/>
            <pc:sldMk cId="1636611801" sldId="429"/>
            <ac:spMk id="9" creationId="{A07C59D5-7FEA-4B20-8738-FAF923469EEF}"/>
          </ac:spMkLst>
        </pc:spChg>
        <pc:spChg chg="add mod">
          <ac:chgData name="hui xu" userId="70b675938bab3b5e" providerId="LiveId" clId="{2B57C767-2D15-4563-96A7-C8A04F8CD475}" dt="2020-02-24T02:43:31.022" v="946" actId="20577"/>
          <ac:spMkLst>
            <pc:docMk/>
            <pc:sldMk cId="1636611801" sldId="429"/>
            <ac:spMk id="10" creationId="{D7CAA381-7631-4766-957D-7D7ED77E564A}"/>
          </ac:spMkLst>
        </pc:spChg>
        <pc:spChg chg="add mod">
          <ac:chgData name="hui xu" userId="70b675938bab3b5e" providerId="LiveId" clId="{2B57C767-2D15-4563-96A7-C8A04F8CD475}" dt="2020-02-24T02:44:42.123" v="1001" actId="20577"/>
          <ac:spMkLst>
            <pc:docMk/>
            <pc:sldMk cId="1636611801" sldId="429"/>
            <ac:spMk id="11" creationId="{FDED90F6-588C-4EEF-821B-D66AC2A0313F}"/>
          </ac:spMkLst>
        </pc:spChg>
        <pc:spChg chg="add mod">
          <ac:chgData name="hui xu" userId="70b675938bab3b5e" providerId="LiveId" clId="{2B57C767-2D15-4563-96A7-C8A04F8CD475}" dt="2020-02-24T02:44:33.959" v="993" actId="404"/>
          <ac:spMkLst>
            <pc:docMk/>
            <pc:sldMk cId="1636611801" sldId="429"/>
            <ac:spMk id="12" creationId="{6F81F645-3B91-49B2-9BCA-1B73D0F8172C}"/>
          </ac:spMkLst>
        </pc:spChg>
      </pc:sldChg>
      <pc:sldChg chg="add">
        <pc:chgData name="hui xu" userId="70b675938bab3b5e" providerId="LiveId" clId="{2B57C767-2D15-4563-96A7-C8A04F8CD475}" dt="2020-03-14T02:25:51.013" v="2291"/>
        <pc:sldMkLst>
          <pc:docMk/>
          <pc:sldMk cId="1697618225" sldId="429"/>
        </pc:sldMkLst>
      </pc:sldChg>
      <pc:sldChg chg="add">
        <pc:chgData name="hui xu" userId="70b675938bab3b5e" providerId="LiveId" clId="{2B57C767-2D15-4563-96A7-C8A04F8CD475}" dt="2020-03-14T02:25:51.013" v="2291"/>
        <pc:sldMkLst>
          <pc:docMk/>
          <pc:sldMk cId="905383982" sldId="430"/>
        </pc:sldMkLst>
      </pc:sldChg>
      <pc:sldChg chg="modSp add del">
        <pc:chgData name="hui xu" userId="70b675938bab3b5e" providerId="LiveId" clId="{2B57C767-2D15-4563-96A7-C8A04F8CD475}" dt="2020-03-14T02:25:33.339" v="2290" actId="2696"/>
        <pc:sldMkLst>
          <pc:docMk/>
          <pc:sldMk cId="2546476685" sldId="430"/>
        </pc:sldMkLst>
        <pc:spChg chg="mod">
          <ac:chgData name="hui xu" userId="70b675938bab3b5e" providerId="LiveId" clId="{2B57C767-2D15-4563-96A7-C8A04F8CD475}" dt="2020-02-24T02:47:01.322" v="1023" actId="20577"/>
          <ac:spMkLst>
            <pc:docMk/>
            <pc:sldMk cId="2546476685" sldId="430"/>
            <ac:spMk id="3" creationId="{730E8AF1-2E7C-4E51-A260-3C0A91E44991}"/>
          </ac:spMkLst>
        </pc:spChg>
      </pc:sldChg>
      <pc:sldChg chg="addSp delSp modSp add del">
        <pc:chgData name="hui xu" userId="70b675938bab3b5e" providerId="LiveId" clId="{2B57C767-2D15-4563-96A7-C8A04F8CD475}" dt="2020-03-14T02:25:33.339" v="2290" actId="2696"/>
        <pc:sldMkLst>
          <pc:docMk/>
          <pc:sldMk cId="801516141" sldId="431"/>
        </pc:sldMkLst>
        <pc:spChg chg="mod">
          <ac:chgData name="hui xu" userId="70b675938bab3b5e" providerId="LiveId" clId="{2B57C767-2D15-4563-96A7-C8A04F8CD475}" dt="2020-02-24T02:47:40.882" v="1025"/>
          <ac:spMkLst>
            <pc:docMk/>
            <pc:sldMk cId="801516141" sldId="431"/>
            <ac:spMk id="2" creationId="{1FE57FF4-F057-441C-8070-CFD0B0B4E5D3}"/>
          </ac:spMkLst>
        </pc:spChg>
        <pc:spChg chg="del">
          <ac:chgData name="hui xu" userId="70b675938bab3b5e" providerId="LiveId" clId="{2B57C767-2D15-4563-96A7-C8A04F8CD475}" dt="2020-02-24T02:47:47.300" v="1026" actId="478"/>
          <ac:spMkLst>
            <pc:docMk/>
            <pc:sldMk cId="801516141" sldId="431"/>
            <ac:spMk id="3" creationId="{8D6CEE9A-3B72-4E34-9FE8-E2603CB0CC19}"/>
          </ac:spMkLst>
        </pc:spChg>
        <pc:spChg chg="add mod">
          <ac:chgData name="hui xu" userId="70b675938bab3b5e" providerId="LiveId" clId="{2B57C767-2D15-4563-96A7-C8A04F8CD475}" dt="2020-02-24T03:04:09.151" v="1324" actId="1076"/>
          <ac:spMkLst>
            <pc:docMk/>
            <pc:sldMk cId="801516141" sldId="431"/>
            <ac:spMk id="4" creationId="{3DC6C2B9-0B20-4C21-AD31-293062090354}"/>
          </ac:spMkLst>
        </pc:spChg>
        <pc:spChg chg="add mod">
          <ac:chgData name="hui xu" userId="70b675938bab3b5e" providerId="LiveId" clId="{2B57C767-2D15-4563-96A7-C8A04F8CD475}" dt="2020-02-24T03:03:22.387" v="1314" actId="1076"/>
          <ac:spMkLst>
            <pc:docMk/>
            <pc:sldMk cId="801516141" sldId="431"/>
            <ac:spMk id="5" creationId="{280AC270-A269-4394-B31A-1C52AC676E7B}"/>
          </ac:spMkLst>
        </pc:spChg>
        <pc:spChg chg="add mod">
          <ac:chgData name="hui xu" userId="70b675938bab3b5e" providerId="LiveId" clId="{2B57C767-2D15-4563-96A7-C8A04F8CD475}" dt="2020-02-25T02:54:59.917" v="2107" actId="21"/>
          <ac:spMkLst>
            <pc:docMk/>
            <pc:sldMk cId="801516141" sldId="431"/>
            <ac:spMk id="6" creationId="{46318A4C-2862-445D-B444-BD5748136A48}"/>
          </ac:spMkLst>
        </pc:spChg>
        <pc:spChg chg="add mod">
          <ac:chgData name="hui xu" userId="70b675938bab3b5e" providerId="LiveId" clId="{2B57C767-2D15-4563-96A7-C8A04F8CD475}" dt="2020-02-24T03:03:58.747" v="1323" actId="1038"/>
          <ac:spMkLst>
            <pc:docMk/>
            <pc:sldMk cId="801516141" sldId="431"/>
            <ac:spMk id="7" creationId="{499486EF-2C37-425B-A450-E9D867A7A1B3}"/>
          </ac:spMkLst>
        </pc:spChg>
        <pc:spChg chg="add mod">
          <ac:chgData name="hui xu" userId="70b675938bab3b5e" providerId="LiveId" clId="{2B57C767-2D15-4563-96A7-C8A04F8CD475}" dt="2020-02-24T03:03:38.041" v="1317" actId="20577"/>
          <ac:spMkLst>
            <pc:docMk/>
            <pc:sldMk cId="801516141" sldId="431"/>
            <ac:spMk id="8" creationId="{E086462D-D5BA-40FF-BC32-87098950FD76}"/>
          </ac:spMkLst>
        </pc:spChg>
        <pc:spChg chg="add mod">
          <ac:chgData name="hui xu" userId="70b675938bab3b5e" providerId="LiveId" clId="{2B57C767-2D15-4563-96A7-C8A04F8CD475}" dt="2020-02-24T03:03:50.938" v="1318" actId="1076"/>
          <ac:spMkLst>
            <pc:docMk/>
            <pc:sldMk cId="801516141" sldId="431"/>
            <ac:spMk id="9" creationId="{CF155C9C-2F0F-4B54-B463-8F5BEEC70CC6}"/>
          </ac:spMkLst>
        </pc:spChg>
      </pc:sldChg>
      <pc:sldChg chg="add">
        <pc:chgData name="hui xu" userId="70b675938bab3b5e" providerId="LiveId" clId="{2B57C767-2D15-4563-96A7-C8A04F8CD475}" dt="2020-03-14T02:25:51.013" v="2291"/>
        <pc:sldMkLst>
          <pc:docMk/>
          <pc:sldMk cId="897992420" sldId="431"/>
        </pc:sldMkLst>
      </pc:sldChg>
      <pc:sldChg chg="addSp delSp modSp add del">
        <pc:chgData name="hui xu" userId="70b675938bab3b5e" providerId="LiveId" clId="{2B57C767-2D15-4563-96A7-C8A04F8CD475}" dt="2020-03-14T02:25:33.339" v="2290" actId="2696"/>
        <pc:sldMkLst>
          <pc:docMk/>
          <pc:sldMk cId="508673686" sldId="432"/>
        </pc:sldMkLst>
        <pc:spChg chg="mod">
          <ac:chgData name="hui xu" userId="70b675938bab3b5e" providerId="LiveId" clId="{2B57C767-2D15-4563-96A7-C8A04F8CD475}" dt="2020-02-24T03:04:14.692" v="1326" actId="20577"/>
          <ac:spMkLst>
            <pc:docMk/>
            <pc:sldMk cId="508673686" sldId="432"/>
            <ac:spMk id="2" creationId="{1FE57FF4-F057-441C-8070-CFD0B0B4E5D3}"/>
          </ac:spMkLst>
        </pc:spChg>
        <pc:spChg chg="mod">
          <ac:chgData name="hui xu" userId="70b675938bab3b5e" providerId="LiveId" clId="{2B57C767-2D15-4563-96A7-C8A04F8CD475}" dt="2020-02-24T03:13:52.821" v="1479" actId="1076"/>
          <ac:spMkLst>
            <pc:docMk/>
            <pc:sldMk cId="508673686" sldId="432"/>
            <ac:spMk id="4" creationId="{3DC6C2B9-0B20-4C21-AD31-293062090354}"/>
          </ac:spMkLst>
        </pc:spChg>
        <pc:spChg chg="del mod">
          <ac:chgData name="hui xu" userId="70b675938bab3b5e" providerId="LiveId" clId="{2B57C767-2D15-4563-96A7-C8A04F8CD475}" dt="2020-02-24T03:10:54.445" v="1431" actId="21"/>
          <ac:spMkLst>
            <pc:docMk/>
            <pc:sldMk cId="508673686" sldId="432"/>
            <ac:spMk id="5" creationId="{280AC270-A269-4394-B31A-1C52AC676E7B}"/>
          </ac:spMkLst>
        </pc:spChg>
        <pc:spChg chg="del mod">
          <ac:chgData name="hui xu" userId="70b675938bab3b5e" providerId="LiveId" clId="{2B57C767-2D15-4563-96A7-C8A04F8CD475}" dt="2020-02-24T03:05:19.058" v="1339" actId="21"/>
          <ac:spMkLst>
            <pc:docMk/>
            <pc:sldMk cId="508673686" sldId="432"/>
            <ac:spMk id="6" creationId="{46318A4C-2862-445D-B444-BD5748136A48}"/>
          </ac:spMkLst>
        </pc:spChg>
        <pc:spChg chg="mod">
          <ac:chgData name="hui xu" userId="70b675938bab3b5e" providerId="LiveId" clId="{2B57C767-2D15-4563-96A7-C8A04F8CD475}" dt="2020-02-24T03:13:52.821" v="1479" actId="1076"/>
          <ac:spMkLst>
            <pc:docMk/>
            <pc:sldMk cId="508673686" sldId="432"/>
            <ac:spMk id="7" creationId="{499486EF-2C37-425B-A450-E9D867A7A1B3}"/>
          </ac:spMkLst>
        </pc:spChg>
        <pc:spChg chg="del mod">
          <ac:chgData name="hui xu" userId="70b675938bab3b5e" providerId="LiveId" clId="{2B57C767-2D15-4563-96A7-C8A04F8CD475}" dt="2020-02-24T03:05:15.070" v="1337" actId="21"/>
          <ac:spMkLst>
            <pc:docMk/>
            <pc:sldMk cId="508673686" sldId="432"/>
            <ac:spMk id="8" creationId="{E086462D-D5BA-40FF-BC32-87098950FD76}"/>
          </ac:spMkLst>
        </pc:spChg>
        <pc:spChg chg="del mod">
          <ac:chgData name="hui xu" userId="70b675938bab3b5e" providerId="LiveId" clId="{2B57C767-2D15-4563-96A7-C8A04F8CD475}" dt="2020-02-24T03:05:15.070" v="1337" actId="21"/>
          <ac:spMkLst>
            <pc:docMk/>
            <pc:sldMk cId="508673686" sldId="432"/>
            <ac:spMk id="9" creationId="{CF155C9C-2F0F-4B54-B463-8F5BEEC70CC6}"/>
          </ac:spMkLst>
        </pc:spChg>
        <pc:spChg chg="add mod">
          <ac:chgData name="hui xu" userId="70b675938bab3b5e" providerId="LiveId" clId="{2B57C767-2D15-4563-96A7-C8A04F8CD475}" dt="2020-02-24T03:13:52.821" v="1479" actId="1076"/>
          <ac:spMkLst>
            <pc:docMk/>
            <pc:sldMk cId="508673686" sldId="432"/>
            <ac:spMk id="10" creationId="{3592A5C8-9F7F-48D4-A9C0-8029D84C8A64}"/>
          </ac:spMkLst>
        </pc:spChg>
        <pc:spChg chg="add mod">
          <ac:chgData name="hui xu" userId="70b675938bab3b5e" providerId="LiveId" clId="{2B57C767-2D15-4563-96A7-C8A04F8CD475}" dt="2020-02-24T03:13:52.821" v="1479" actId="1076"/>
          <ac:spMkLst>
            <pc:docMk/>
            <pc:sldMk cId="508673686" sldId="432"/>
            <ac:spMk id="11" creationId="{507FF78F-2BB7-4D15-892D-13DE4BA3B8F6}"/>
          </ac:spMkLst>
        </pc:spChg>
        <pc:spChg chg="add del mod">
          <ac:chgData name="hui xu" userId="70b675938bab3b5e" providerId="LiveId" clId="{2B57C767-2D15-4563-96A7-C8A04F8CD475}" dt="2020-02-24T03:13:49.393" v="1478" actId="21"/>
          <ac:spMkLst>
            <pc:docMk/>
            <pc:sldMk cId="508673686" sldId="432"/>
            <ac:spMk id="12" creationId="{71CD7676-55E0-4BDD-AA95-697E98F8C361}"/>
          </ac:spMkLst>
        </pc:spChg>
        <pc:spChg chg="add del mod">
          <ac:chgData name="hui xu" userId="70b675938bab3b5e" providerId="LiveId" clId="{2B57C767-2D15-4563-96A7-C8A04F8CD475}" dt="2020-02-24T03:13:49.393" v="1478" actId="21"/>
          <ac:spMkLst>
            <pc:docMk/>
            <pc:sldMk cId="508673686" sldId="432"/>
            <ac:spMk id="13" creationId="{A37E1D2D-6A55-4CC2-A3A2-280F70395EA6}"/>
          </ac:spMkLst>
        </pc:spChg>
        <pc:spChg chg="add del mod">
          <ac:chgData name="hui xu" userId="70b675938bab3b5e" providerId="LiveId" clId="{2B57C767-2D15-4563-96A7-C8A04F8CD475}" dt="2020-02-24T03:13:49.393" v="1478" actId="21"/>
          <ac:spMkLst>
            <pc:docMk/>
            <pc:sldMk cId="508673686" sldId="432"/>
            <ac:spMk id="14" creationId="{92E6404B-7A12-46E0-A495-DF8CC88615A0}"/>
          </ac:spMkLst>
        </pc:spChg>
        <pc:spChg chg="add del mod">
          <ac:chgData name="hui xu" userId="70b675938bab3b5e" providerId="LiveId" clId="{2B57C767-2D15-4563-96A7-C8A04F8CD475}" dt="2020-02-24T03:13:49.393" v="1478" actId="21"/>
          <ac:spMkLst>
            <pc:docMk/>
            <pc:sldMk cId="508673686" sldId="432"/>
            <ac:spMk id="15" creationId="{4F833676-C92A-4DAF-9A4A-7373B4EAED50}"/>
          </ac:spMkLst>
        </pc:spChg>
        <pc:spChg chg="add del mod">
          <ac:chgData name="hui xu" userId="70b675938bab3b5e" providerId="LiveId" clId="{2B57C767-2D15-4563-96A7-C8A04F8CD475}" dt="2020-02-24T03:13:49.393" v="1478" actId="21"/>
          <ac:spMkLst>
            <pc:docMk/>
            <pc:sldMk cId="508673686" sldId="432"/>
            <ac:spMk id="16" creationId="{F8B24D13-11AE-48DC-99D0-E6369FE9CE6D}"/>
          </ac:spMkLst>
        </pc:spChg>
        <pc:spChg chg="add del mod">
          <ac:chgData name="hui xu" userId="70b675938bab3b5e" providerId="LiveId" clId="{2B57C767-2D15-4563-96A7-C8A04F8CD475}" dt="2020-02-24T03:13:49.393" v="1478" actId="21"/>
          <ac:spMkLst>
            <pc:docMk/>
            <pc:sldMk cId="508673686" sldId="432"/>
            <ac:spMk id="17" creationId="{BCF06A2C-78C7-4C38-88E1-9E3481FD4B98}"/>
          </ac:spMkLst>
        </pc:spChg>
        <pc:spChg chg="add del mod">
          <ac:chgData name="hui xu" userId="70b675938bab3b5e" providerId="LiveId" clId="{2B57C767-2D15-4563-96A7-C8A04F8CD475}" dt="2020-02-24T03:13:49.393" v="1478" actId="21"/>
          <ac:spMkLst>
            <pc:docMk/>
            <pc:sldMk cId="508673686" sldId="432"/>
            <ac:spMk id="18" creationId="{2EDC744F-5A95-4049-AF63-CF80518C2F4A}"/>
          </ac:spMkLst>
        </pc:spChg>
        <pc:spChg chg="add del mod">
          <ac:chgData name="hui xu" userId="70b675938bab3b5e" providerId="LiveId" clId="{2B57C767-2D15-4563-96A7-C8A04F8CD475}" dt="2020-02-24T03:13:49.393" v="1478" actId="21"/>
          <ac:spMkLst>
            <pc:docMk/>
            <pc:sldMk cId="508673686" sldId="432"/>
            <ac:spMk id="19" creationId="{14816F03-D1EB-47F7-9412-FC77B32B7347}"/>
          </ac:spMkLst>
        </pc:spChg>
        <pc:spChg chg="add del mod">
          <ac:chgData name="hui xu" userId="70b675938bab3b5e" providerId="LiveId" clId="{2B57C767-2D15-4563-96A7-C8A04F8CD475}" dt="2020-02-24T03:13:49.393" v="1478" actId="21"/>
          <ac:spMkLst>
            <pc:docMk/>
            <pc:sldMk cId="508673686" sldId="432"/>
            <ac:spMk id="20" creationId="{0397E506-D558-4352-90C0-4E57714A687A}"/>
          </ac:spMkLst>
        </pc:spChg>
        <pc:spChg chg="add del mod">
          <ac:chgData name="hui xu" userId="70b675938bab3b5e" providerId="LiveId" clId="{2B57C767-2D15-4563-96A7-C8A04F8CD475}" dt="2020-02-24T03:13:49.393" v="1478" actId="21"/>
          <ac:spMkLst>
            <pc:docMk/>
            <pc:sldMk cId="508673686" sldId="432"/>
            <ac:spMk id="21" creationId="{EC129D54-A61D-4214-8E04-E7CE23297337}"/>
          </ac:spMkLst>
        </pc:spChg>
      </pc:sldChg>
      <pc:sldChg chg="add">
        <pc:chgData name="hui xu" userId="70b675938bab3b5e" providerId="LiveId" clId="{2B57C767-2D15-4563-96A7-C8A04F8CD475}" dt="2020-03-14T02:25:51.013" v="2291"/>
        <pc:sldMkLst>
          <pc:docMk/>
          <pc:sldMk cId="3671710585" sldId="432"/>
        </pc:sldMkLst>
      </pc:sldChg>
      <pc:sldChg chg="modSp add del">
        <pc:chgData name="hui xu" userId="70b675938bab3b5e" providerId="LiveId" clId="{2B57C767-2D15-4563-96A7-C8A04F8CD475}" dt="2020-02-24T03:01:42.246" v="1289"/>
        <pc:sldMkLst>
          <pc:docMk/>
          <pc:sldMk cId="3856778111" sldId="432"/>
        </pc:sldMkLst>
        <pc:spChg chg="mod">
          <ac:chgData name="hui xu" userId="70b675938bab3b5e" providerId="LiveId" clId="{2B57C767-2D15-4563-96A7-C8A04F8CD475}" dt="2020-02-24T03:01:40.406" v="1288" actId="20577"/>
          <ac:spMkLst>
            <pc:docMk/>
            <pc:sldMk cId="3856778111" sldId="432"/>
            <ac:spMk id="2" creationId="{1FE57FF4-F057-441C-8070-CFD0B0B4E5D3}"/>
          </ac:spMkLst>
        </pc:spChg>
      </pc:sldChg>
      <pc:sldChg chg="addSp delSp modSp add del">
        <pc:chgData name="hui xu" userId="70b675938bab3b5e" providerId="LiveId" clId="{2B57C767-2D15-4563-96A7-C8A04F8CD475}" dt="2020-03-14T02:25:33.339" v="2290" actId="2696"/>
        <pc:sldMkLst>
          <pc:docMk/>
          <pc:sldMk cId="2318244016" sldId="433"/>
        </pc:sldMkLst>
        <pc:spChg chg="mod">
          <ac:chgData name="hui xu" userId="70b675938bab3b5e" providerId="LiveId" clId="{2B57C767-2D15-4563-96A7-C8A04F8CD475}" dt="2020-02-24T03:14:01.620" v="1482" actId="20577"/>
          <ac:spMkLst>
            <pc:docMk/>
            <pc:sldMk cId="2318244016" sldId="433"/>
            <ac:spMk id="2" creationId="{1FE57FF4-F057-441C-8070-CFD0B0B4E5D3}"/>
          </ac:spMkLst>
        </pc:spChg>
        <pc:spChg chg="add mod">
          <ac:chgData name="hui xu" userId="70b675938bab3b5e" providerId="LiveId" clId="{2B57C767-2D15-4563-96A7-C8A04F8CD475}" dt="2020-02-24T03:17:18.819" v="1505" actId="1076"/>
          <ac:spMkLst>
            <pc:docMk/>
            <pc:sldMk cId="2318244016" sldId="433"/>
            <ac:spMk id="3" creationId="{DA686CC9-A0DE-435A-ACC1-CBF2A7B507A0}"/>
          </ac:spMkLst>
        </pc:spChg>
        <pc:spChg chg="del">
          <ac:chgData name="hui xu" userId="70b675938bab3b5e" providerId="LiveId" clId="{2B57C767-2D15-4563-96A7-C8A04F8CD475}" dt="2020-02-24T03:13:55.577" v="1480" actId="21"/>
          <ac:spMkLst>
            <pc:docMk/>
            <pc:sldMk cId="2318244016" sldId="433"/>
            <ac:spMk id="4" creationId="{3DC6C2B9-0B20-4C21-AD31-293062090354}"/>
          </ac:spMkLst>
        </pc:spChg>
        <pc:spChg chg="add mod">
          <ac:chgData name="hui xu" userId="70b675938bab3b5e" providerId="LiveId" clId="{2B57C767-2D15-4563-96A7-C8A04F8CD475}" dt="2020-02-24T03:15:47.362" v="1501" actId="1076"/>
          <ac:spMkLst>
            <pc:docMk/>
            <pc:sldMk cId="2318244016" sldId="433"/>
            <ac:spMk id="5" creationId="{47603A88-D632-4047-9987-3CD818B2A90F}"/>
          </ac:spMkLst>
        </pc:spChg>
        <pc:spChg chg="del">
          <ac:chgData name="hui xu" userId="70b675938bab3b5e" providerId="LiveId" clId="{2B57C767-2D15-4563-96A7-C8A04F8CD475}" dt="2020-02-24T03:13:55.577" v="1480" actId="21"/>
          <ac:spMkLst>
            <pc:docMk/>
            <pc:sldMk cId="2318244016" sldId="433"/>
            <ac:spMk id="7" creationId="{499486EF-2C37-425B-A450-E9D867A7A1B3}"/>
          </ac:spMkLst>
        </pc:spChg>
        <pc:spChg chg="del">
          <ac:chgData name="hui xu" userId="70b675938bab3b5e" providerId="LiveId" clId="{2B57C767-2D15-4563-96A7-C8A04F8CD475}" dt="2020-02-24T03:13:55.577" v="1480" actId="21"/>
          <ac:spMkLst>
            <pc:docMk/>
            <pc:sldMk cId="2318244016" sldId="433"/>
            <ac:spMk id="10" creationId="{3592A5C8-9F7F-48D4-A9C0-8029D84C8A64}"/>
          </ac:spMkLst>
        </pc:spChg>
        <pc:spChg chg="del">
          <ac:chgData name="hui xu" userId="70b675938bab3b5e" providerId="LiveId" clId="{2B57C767-2D15-4563-96A7-C8A04F8CD475}" dt="2020-02-24T03:13:55.577" v="1480" actId="21"/>
          <ac:spMkLst>
            <pc:docMk/>
            <pc:sldMk cId="2318244016" sldId="433"/>
            <ac:spMk id="11" creationId="{507FF78F-2BB7-4D15-892D-13DE4BA3B8F6}"/>
          </ac:spMkLst>
        </pc:spChg>
        <pc:spChg chg="mod">
          <ac:chgData name="hui xu" userId="70b675938bab3b5e" providerId="LiveId" clId="{2B57C767-2D15-4563-96A7-C8A04F8CD475}" dt="2020-02-24T03:21:40.087" v="1684" actId="20577"/>
          <ac:spMkLst>
            <pc:docMk/>
            <pc:sldMk cId="2318244016" sldId="433"/>
            <ac:spMk id="12" creationId="{71CD7676-55E0-4BDD-AA95-697E98F8C361}"/>
          </ac:spMkLst>
        </pc:spChg>
        <pc:spChg chg="mod">
          <ac:chgData name="hui xu" userId="70b675938bab3b5e" providerId="LiveId" clId="{2B57C767-2D15-4563-96A7-C8A04F8CD475}" dt="2020-02-24T03:21:32.065" v="1680" actId="1076"/>
          <ac:spMkLst>
            <pc:docMk/>
            <pc:sldMk cId="2318244016" sldId="433"/>
            <ac:spMk id="13" creationId="{A37E1D2D-6A55-4CC2-A3A2-280F70395EA6}"/>
          </ac:spMkLst>
        </pc:spChg>
        <pc:spChg chg="del mod">
          <ac:chgData name="hui xu" userId="70b675938bab3b5e" providerId="LiveId" clId="{2B57C767-2D15-4563-96A7-C8A04F8CD475}" dt="2020-02-24T03:15:05.105" v="1483" actId="478"/>
          <ac:spMkLst>
            <pc:docMk/>
            <pc:sldMk cId="2318244016" sldId="433"/>
            <ac:spMk id="14" creationId="{92E6404B-7A12-46E0-A495-DF8CC88615A0}"/>
          </ac:spMkLst>
        </pc:spChg>
        <pc:spChg chg="del mod">
          <ac:chgData name="hui xu" userId="70b675938bab3b5e" providerId="LiveId" clId="{2B57C767-2D15-4563-96A7-C8A04F8CD475}" dt="2020-02-24T03:15:05.105" v="1483" actId="478"/>
          <ac:spMkLst>
            <pc:docMk/>
            <pc:sldMk cId="2318244016" sldId="433"/>
            <ac:spMk id="15" creationId="{4F833676-C92A-4DAF-9A4A-7373B4EAED50}"/>
          </ac:spMkLst>
        </pc:spChg>
        <pc:spChg chg="del mod">
          <ac:chgData name="hui xu" userId="70b675938bab3b5e" providerId="LiveId" clId="{2B57C767-2D15-4563-96A7-C8A04F8CD475}" dt="2020-02-24T03:15:05.105" v="1483" actId="478"/>
          <ac:spMkLst>
            <pc:docMk/>
            <pc:sldMk cId="2318244016" sldId="433"/>
            <ac:spMk id="16" creationId="{F8B24D13-11AE-48DC-99D0-E6369FE9CE6D}"/>
          </ac:spMkLst>
        </pc:spChg>
        <pc:spChg chg="del mod">
          <ac:chgData name="hui xu" userId="70b675938bab3b5e" providerId="LiveId" clId="{2B57C767-2D15-4563-96A7-C8A04F8CD475}" dt="2020-02-24T03:15:05.105" v="1483" actId="478"/>
          <ac:spMkLst>
            <pc:docMk/>
            <pc:sldMk cId="2318244016" sldId="433"/>
            <ac:spMk id="17" creationId="{BCF06A2C-78C7-4C38-88E1-9E3481FD4B98}"/>
          </ac:spMkLst>
        </pc:spChg>
        <pc:spChg chg="del mod">
          <ac:chgData name="hui xu" userId="70b675938bab3b5e" providerId="LiveId" clId="{2B57C767-2D15-4563-96A7-C8A04F8CD475}" dt="2020-02-24T03:15:05.105" v="1483" actId="478"/>
          <ac:spMkLst>
            <pc:docMk/>
            <pc:sldMk cId="2318244016" sldId="433"/>
            <ac:spMk id="18" creationId="{2EDC744F-5A95-4049-AF63-CF80518C2F4A}"/>
          </ac:spMkLst>
        </pc:spChg>
        <pc:spChg chg="del mod">
          <ac:chgData name="hui xu" userId="70b675938bab3b5e" providerId="LiveId" clId="{2B57C767-2D15-4563-96A7-C8A04F8CD475}" dt="2020-02-24T03:15:05.105" v="1483" actId="478"/>
          <ac:spMkLst>
            <pc:docMk/>
            <pc:sldMk cId="2318244016" sldId="433"/>
            <ac:spMk id="19" creationId="{14816F03-D1EB-47F7-9412-FC77B32B7347}"/>
          </ac:spMkLst>
        </pc:spChg>
        <pc:spChg chg="del mod">
          <ac:chgData name="hui xu" userId="70b675938bab3b5e" providerId="LiveId" clId="{2B57C767-2D15-4563-96A7-C8A04F8CD475}" dt="2020-02-24T03:15:05.105" v="1483" actId="478"/>
          <ac:spMkLst>
            <pc:docMk/>
            <pc:sldMk cId="2318244016" sldId="433"/>
            <ac:spMk id="20" creationId="{0397E506-D558-4352-90C0-4E57714A687A}"/>
          </ac:spMkLst>
        </pc:spChg>
        <pc:spChg chg="del mod">
          <ac:chgData name="hui xu" userId="70b675938bab3b5e" providerId="LiveId" clId="{2B57C767-2D15-4563-96A7-C8A04F8CD475}" dt="2020-02-24T03:15:05.105" v="1483" actId="478"/>
          <ac:spMkLst>
            <pc:docMk/>
            <pc:sldMk cId="2318244016" sldId="433"/>
            <ac:spMk id="21" creationId="{EC129D54-A61D-4214-8E04-E7CE23297337}"/>
          </ac:spMkLst>
        </pc:spChg>
        <pc:spChg chg="add mod">
          <ac:chgData name="hui xu" userId="70b675938bab3b5e" providerId="LiveId" clId="{2B57C767-2D15-4563-96A7-C8A04F8CD475}" dt="2020-02-24T03:21:36.434" v="1681" actId="1076"/>
          <ac:spMkLst>
            <pc:docMk/>
            <pc:sldMk cId="2318244016" sldId="433"/>
            <ac:spMk id="22" creationId="{C8ACA78A-779D-49B0-9A9B-3A2731E718E8}"/>
          </ac:spMkLst>
        </pc:spChg>
        <pc:spChg chg="add mod">
          <ac:chgData name="hui xu" userId="70b675938bab3b5e" providerId="LiveId" clId="{2B57C767-2D15-4563-96A7-C8A04F8CD475}" dt="2020-02-24T03:22:32.518" v="1696" actId="20577"/>
          <ac:spMkLst>
            <pc:docMk/>
            <pc:sldMk cId="2318244016" sldId="433"/>
            <ac:spMk id="23" creationId="{2B6D9F97-AAAD-47DD-A506-37F3E49A3585}"/>
          </ac:spMkLst>
        </pc:spChg>
        <pc:spChg chg="add mod">
          <ac:chgData name="hui xu" userId="70b675938bab3b5e" providerId="LiveId" clId="{2B57C767-2D15-4563-96A7-C8A04F8CD475}" dt="2020-02-24T03:22:09.381" v="1690" actId="14100"/>
          <ac:spMkLst>
            <pc:docMk/>
            <pc:sldMk cId="2318244016" sldId="433"/>
            <ac:spMk id="24" creationId="{1692775D-F010-4280-ADA9-B0649DE409DC}"/>
          </ac:spMkLst>
        </pc:spChg>
      </pc:sldChg>
      <pc:sldChg chg="add">
        <pc:chgData name="hui xu" userId="70b675938bab3b5e" providerId="LiveId" clId="{2B57C767-2D15-4563-96A7-C8A04F8CD475}" dt="2020-03-14T02:25:51.013" v="2291"/>
        <pc:sldMkLst>
          <pc:docMk/>
          <pc:sldMk cId="2708700386" sldId="433"/>
        </pc:sldMkLst>
      </pc:sldChg>
      <pc:sldChg chg="addSp modSp add del ord">
        <pc:chgData name="hui xu" userId="70b675938bab3b5e" providerId="LiveId" clId="{2B57C767-2D15-4563-96A7-C8A04F8CD475}" dt="2020-03-14T02:25:33.339" v="2290" actId="2696"/>
        <pc:sldMkLst>
          <pc:docMk/>
          <pc:sldMk cId="3022122814" sldId="434"/>
        </pc:sldMkLst>
        <pc:spChg chg="mod">
          <ac:chgData name="hui xu" userId="70b675938bab3b5e" providerId="LiveId" clId="{2B57C767-2D15-4563-96A7-C8A04F8CD475}" dt="2020-02-25T02:05:50.563" v="1707" actId="313"/>
          <ac:spMkLst>
            <pc:docMk/>
            <pc:sldMk cId="3022122814" sldId="434"/>
            <ac:spMk id="2" creationId="{E0C4A0D7-A287-4B79-8E50-79BA6080778F}"/>
          </ac:spMkLst>
        </pc:spChg>
        <pc:spChg chg="add mod">
          <ac:chgData name="hui xu" userId="70b675938bab3b5e" providerId="LiveId" clId="{2B57C767-2D15-4563-96A7-C8A04F8CD475}" dt="2020-02-25T02:37:14.274" v="1954" actId="207"/>
          <ac:spMkLst>
            <pc:docMk/>
            <pc:sldMk cId="3022122814" sldId="434"/>
            <ac:spMk id="3" creationId="{FD2FE39C-4F9A-4AF3-8E8C-806C7DDA89A2}"/>
          </ac:spMkLst>
        </pc:spChg>
        <pc:spChg chg="add mod">
          <ac:chgData name="hui xu" userId="70b675938bab3b5e" providerId="LiveId" clId="{2B57C767-2D15-4563-96A7-C8A04F8CD475}" dt="2020-02-25T02:37:17.768" v="1955" actId="1076"/>
          <ac:spMkLst>
            <pc:docMk/>
            <pc:sldMk cId="3022122814" sldId="434"/>
            <ac:spMk id="4" creationId="{36BF40B8-E759-4FD0-9538-0897AEEEF99C}"/>
          </ac:spMkLst>
        </pc:spChg>
        <pc:spChg chg="add mod">
          <ac:chgData name="hui xu" userId="70b675938bab3b5e" providerId="LiveId" clId="{2B57C767-2D15-4563-96A7-C8A04F8CD475}" dt="2020-02-25T02:37:17.768" v="1955" actId="1076"/>
          <ac:spMkLst>
            <pc:docMk/>
            <pc:sldMk cId="3022122814" sldId="434"/>
            <ac:spMk id="5" creationId="{B232B0F2-EA1D-45D8-B594-D15C124DFA98}"/>
          </ac:spMkLst>
        </pc:spChg>
        <pc:spChg chg="add mod">
          <ac:chgData name="hui xu" userId="70b675938bab3b5e" providerId="LiveId" clId="{2B57C767-2D15-4563-96A7-C8A04F8CD475}" dt="2020-02-25T02:37:17.768" v="1955" actId="1076"/>
          <ac:spMkLst>
            <pc:docMk/>
            <pc:sldMk cId="3022122814" sldId="434"/>
            <ac:spMk id="6" creationId="{C9F0A8AD-FB79-4903-9BCB-D8851160C8A5}"/>
          </ac:spMkLst>
        </pc:spChg>
        <pc:spChg chg="add mod">
          <ac:chgData name="hui xu" userId="70b675938bab3b5e" providerId="LiveId" clId="{2B57C767-2D15-4563-96A7-C8A04F8CD475}" dt="2020-02-25T02:37:17.768" v="1955" actId="1076"/>
          <ac:spMkLst>
            <pc:docMk/>
            <pc:sldMk cId="3022122814" sldId="434"/>
            <ac:spMk id="7" creationId="{70493473-B207-42E1-9ECD-F8CE656A1D56}"/>
          </ac:spMkLst>
        </pc:spChg>
        <pc:spChg chg="add mod">
          <ac:chgData name="hui xu" userId="70b675938bab3b5e" providerId="LiveId" clId="{2B57C767-2D15-4563-96A7-C8A04F8CD475}" dt="2020-02-25T02:39:15.981" v="2002" actId="404"/>
          <ac:spMkLst>
            <pc:docMk/>
            <pc:sldMk cId="3022122814" sldId="434"/>
            <ac:spMk id="8" creationId="{3EF208A1-379F-4D5F-BFC4-4CCC12E588A3}"/>
          </ac:spMkLst>
        </pc:spChg>
        <pc:spChg chg="add mod">
          <ac:chgData name="hui xu" userId="70b675938bab3b5e" providerId="LiveId" clId="{2B57C767-2D15-4563-96A7-C8A04F8CD475}" dt="2020-02-25T02:39:19.493" v="2003" actId="1076"/>
          <ac:spMkLst>
            <pc:docMk/>
            <pc:sldMk cId="3022122814" sldId="434"/>
            <ac:spMk id="9" creationId="{C4E0BA22-7CB3-4E8E-B71B-70DAAA2170BB}"/>
          </ac:spMkLst>
        </pc:spChg>
      </pc:sldChg>
      <pc:sldChg chg="add">
        <pc:chgData name="hui xu" userId="70b675938bab3b5e" providerId="LiveId" clId="{2B57C767-2D15-4563-96A7-C8A04F8CD475}" dt="2020-03-14T02:25:51.013" v="2291"/>
        <pc:sldMkLst>
          <pc:docMk/>
          <pc:sldMk cId="3694041160" sldId="434"/>
        </pc:sldMkLst>
      </pc:sldChg>
      <pc:sldChg chg="add">
        <pc:chgData name="hui xu" userId="70b675938bab3b5e" providerId="LiveId" clId="{2B57C767-2D15-4563-96A7-C8A04F8CD475}" dt="2020-03-14T02:25:51.013" v="2291"/>
        <pc:sldMkLst>
          <pc:docMk/>
          <pc:sldMk cId="2689408233" sldId="435"/>
        </pc:sldMkLst>
      </pc:sldChg>
      <pc:sldChg chg="addSp modSp add del">
        <pc:chgData name="hui xu" userId="70b675938bab3b5e" providerId="LiveId" clId="{2B57C767-2D15-4563-96A7-C8A04F8CD475}" dt="2020-03-14T02:25:33.339" v="2290" actId="2696"/>
        <pc:sldMkLst>
          <pc:docMk/>
          <pc:sldMk cId="3377334546" sldId="435"/>
        </pc:sldMkLst>
        <pc:spChg chg="mod">
          <ac:chgData name="hui xu" userId="70b675938bab3b5e" providerId="LiveId" clId="{2B57C767-2D15-4563-96A7-C8A04F8CD475}" dt="2020-02-25T02:43:53.253" v="2032" actId="20577"/>
          <ac:spMkLst>
            <pc:docMk/>
            <pc:sldMk cId="3377334546" sldId="435"/>
            <ac:spMk id="2" creationId="{C27860F0-697F-4624-9A09-4CE67FFD9A8C}"/>
          </ac:spMkLst>
        </pc:spChg>
        <pc:spChg chg="add mod">
          <ac:chgData name="hui xu" userId="70b675938bab3b5e" providerId="LiveId" clId="{2B57C767-2D15-4563-96A7-C8A04F8CD475}" dt="2020-02-25T02:47:51.440" v="2035" actId="14100"/>
          <ac:spMkLst>
            <pc:docMk/>
            <pc:sldMk cId="3377334546" sldId="435"/>
            <ac:spMk id="3" creationId="{7C82F598-33FB-4ED4-B8C0-886292E5BEEC}"/>
          </ac:spMkLst>
        </pc:spChg>
        <pc:spChg chg="add mod">
          <ac:chgData name="hui xu" userId="70b675938bab3b5e" providerId="LiveId" clId="{2B57C767-2D15-4563-96A7-C8A04F8CD475}" dt="2020-02-25T02:49:12.886" v="2057" actId="1076"/>
          <ac:spMkLst>
            <pc:docMk/>
            <pc:sldMk cId="3377334546" sldId="435"/>
            <ac:spMk id="4" creationId="{66CBE019-E059-42DC-874B-2D6BA8E19228}"/>
          </ac:spMkLst>
        </pc:spChg>
        <pc:spChg chg="add mod">
          <ac:chgData name="hui xu" userId="70b675938bab3b5e" providerId="LiveId" clId="{2B57C767-2D15-4563-96A7-C8A04F8CD475}" dt="2020-02-25T02:48:40.547" v="2049" actId="27636"/>
          <ac:spMkLst>
            <pc:docMk/>
            <pc:sldMk cId="3377334546" sldId="435"/>
            <ac:spMk id="5" creationId="{CAE13E25-05E0-4B8B-8F39-5604F6328C4E}"/>
          </ac:spMkLst>
        </pc:spChg>
        <pc:spChg chg="add mod">
          <ac:chgData name="hui xu" userId="70b675938bab3b5e" providerId="LiveId" clId="{2B57C767-2D15-4563-96A7-C8A04F8CD475}" dt="2020-02-25T02:49:10.235" v="2056" actId="1076"/>
          <ac:spMkLst>
            <pc:docMk/>
            <pc:sldMk cId="3377334546" sldId="435"/>
            <ac:spMk id="6" creationId="{F2DD4B20-9265-42FC-AC93-7E5C0B236730}"/>
          </ac:spMkLst>
        </pc:spChg>
      </pc:sldChg>
      <pc:sldChg chg="addSp modSp add del">
        <pc:chgData name="hui xu" userId="70b675938bab3b5e" providerId="LiveId" clId="{2B57C767-2D15-4563-96A7-C8A04F8CD475}" dt="2020-03-14T02:25:33.339" v="2290" actId="2696"/>
        <pc:sldMkLst>
          <pc:docMk/>
          <pc:sldMk cId="3161262787" sldId="436"/>
        </pc:sldMkLst>
        <pc:spChg chg="mod">
          <ac:chgData name="hui xu" userId="70b675938bab3b5e" providerId="LiveId" clId="{2B57C767-2D15-4563-96A7-C8A04F8CD475}" dt="2020-02-25T02:49:59.168" v="2059"/>
          <ac:spMkLst>
            <pc:docMk/>
            <pc:sldMk cId="3161262787" sldId="436"/>
            <ac:spMk id="2" creationId="{C721417C-E4D9-4E2A-8E0E-209A8E1AB6B6}"/>
          </ac:spMkLst>
        </pc:spChg>
        <pc:spChg chg="add mod">
          <ac:chgData name="hui xu" userId="70b675938bab3b5e" providerId="LiveId" clId="{2B57C767-2D15-4563-96A7-C8A04F8CD475}" dt="2020-02-25T02:50:29.924" v="2077" actId="20577"/>
          <ac:spMkLst>
            <pc:docMk/>
            <pc:sldMk cId="3161262787" sldId="436"/>
            <ac:spMk id="3" creationId="{45B14986-3992-4C69-A9E8-FC827DD97340}"/>
          </ac:spMkLst>
        </pc:spChg>
      </pc:sldChg>
      <pc:sldChg chg="add">
        <pc:chgData name="hui xu" userId="70b675938bab3b5e" providerId="LiveId" clId="{2B57C767-2D15-4563-96A7-C8A04F8CD475}" dt="2020-03-14T02:25:51.013" v="2291"/>
        <pc:sldMkLst>
          <pc:docMk/>
          <pc:sldMk cId="3951623943" sldId="436"/>
        </pc:sldMkLst>
      </pc:sldChg>
      <pc:sldChg chg="addSp modSp add del">
        <pc:chgData name="hui xu" userId="70b675938bab3b5e" providerId="LiveId" clId="{2B57C767-2D15-4563-96A7-C8A04F8CD475}" dt="2020-03-14T02:25:33.339" v="2290" actId="2696"/>
        <pc:sldMkLst>
          <pc:docMk/>
          <pc:sldMk cId="1522068614" sldId="437"/>
        </pc:sldMkLst>
        <pc:spChg chg="mod">
          <ac:chgData name="hui xu" userId="70b675938bab3b5e" providerId="LiveId" clId="{2B57C767-2D15-4563-96A7-C8A04F8CD475}" dt="2020-02-25T02:50:53.258" v="2079"/>
          <ac:spMkLst>
            <pc:docMk/>
            <pc:sldMk cId="1522068614" sldId="437"/>
            <ac:spMk id="2" creationId="{956F0E73-812D-47AB-9BCB-BEA9FE2A7785}"/>
          </ac:spMkLst>
        </pc:spChg>
        <pc:spChg chg="add mod">
          <ac:chgData name="hui xu" userId="70b675938bab3b5e" providerId="LiveId" clId="{2B57C767-2D15-4563-96A7-C8A04F8CD475}" dt="2020-02-25T02:51:16.621" v="2086" actId="1076"/>
          <ac:spMkLst>
            <pc:docMk/>
            <pc:sldMk cId="1522068614" sldId="437"/>
            <ac:spMk id="3" creationId="{7BFB987C-C3FB-4CF5-AE4A-B7A0972F3C1A}"/>
          </ac:spMkLst>
        </pc:spChg>
        <pc:spChg chg="add mod">
          <ac:chgData name="hui xu" userId="70b675938bab3b5e" providerId="LiveId" clId="{2B57C767-2D15-4563-96A7-C8A04F8CD475}" dt="2020-02-25T02:55:14.021" v="2112" actId="20577"/>
          <ac:spMkLst>
            <pc:docMk/>
            <pc:sldMk cId="1522068614" sldId="437"/>
            <ac:spMk id="4" creationId="{55E58C7B-099C-41CE-A7E6-30CB6A739D99}"/>
          </ac:spMkLst>
        </pc:spChg>
        <pc:spChg chg="add mod">
          <ac:chgData name="hui xu" userId="70b675938bab3b5e" providerId="LiveId" clId="{2B57C767-2D15-4563-96A7-C8A04F8CD475}" dt="2020-02-25T02:57:04.885" v="2119" actId="14100"/>
          <ac:spMkLst>
            <pc:docMk/>
            <pc:sldMk cId="1522068614" sldId="437"/>
            <ac:spMk id="5" creationId="{6D7C6A2F-6239-4517-8EC4-D07DDE8FFFFA}"/>
          </ac:spMkLst>
        </pc:spChg>
      </pc:sldChg>
      <pc:sldChg chg="add">
        <pc:chgData name="hui xu" userId="70b675938bab3b5e" providerId="LiveId" clId="{2B57C767-2D15-4563-96A7-C8A04F8CD475}" dt="2020-03-14T02:25:51.013" v="2291"/>
        <pc:sldMkLst>
          <pc:docMk/>
          <pc:sldMk cId="2732584564" sldId="437"/>
        </pc:sldMkLst>
      </pc:sldChg>
      <pc:sldChg chg="addSp modSp add ord">
        <pc:chgData name="hui xu" userId="70b675938bab3b5e" providerId="LiveId" clId="{2B57C767-2D15-4563-96A7-C8A04F8CD475}" dt="2020-02-27T02:15:53.593" v="2143" actId="1076"/>
        <pc:sldMkLst>
          <pc:docMk/>
          <pc:sldMk cId="1200285394" sldId="438"/>
        </pc:sldMkLst>
        <pc:spChg chg="mod">
          <ac:chgData name="hui xu" userId="70b675938bab3b5e" providerId="LiveId" clId="{2B57C767-2D15-4563-96A7-C8A04F8CD475}" dt="2020-02-27T02:14:24.422" v="2131" actId="20577"/>
          <ac:spMkLst>
            <pc:docMk/>
            <pc:sldMk cId="1200285394" sldId="438"/>
            <ac:spMk id="2" creationId="{3C0DD896-447C-4BD4-BA65-C5FFC0A83CD5}"/>
          </ac:spMkLst>
        </pc:spChg>
        <pc:picChg chg="add mod">
          <ac:chgData name="hui xu" userId="70b675938bab3b5e" providerId="LiveId" clId="{2B57C767-2D15-4563-96A7-C8A04F8CD475}" dt="2020-02-27T02:15:52.547" v="2142" actId="1076"/>
          <ac:picMkLst>
            <pc:docMk/>
            <pc:sldMk cId="1200285394" sldId="438"/>
            <ac:picMk id="3" creationId="{BDD52EFC-9223-48BE-9911-8C724A7C36DC}"/>
          </ac:picMkLst>
        </pc:picChg>
        <pc:picChg chg="add mod">
          <ac:chgData name="hui xu" userId="70b675938bab3b5e" providerId="LiveId" clId="{2B57C767-2D15-4563-96A7-C8A04F8CD475}" dt="2020-02-27T02:15:53.593" v="2143" actId="1076"/>
          <ac:picMkLst>
            <pc:docMk/>
            <pc:sldMk cId="1200285394" sldId="438"/>
            <ac:picMk id="4" creationId="{13A3F86E-92FA-4B0C-84FD-D04DCF004528}"/>
          </ac:picMkLst>
        </pc:picChg>
      </pc:sldChg>
      <pc:sldChg chg="modSp add">
        <pc:chgData name="hui xu" userId="70b675938bab3b5e" providerId="LiveId" clId="{2B57C767-2D15-4563-96A7-C8A04F8CD475}" dt="2020-02-27T02:20:48.355" v="2239" actId="20577"/>
        <pc:sldMkLst>
          <pc:docMk/>
          <pc:sldMk cId="1493622054" sldId="439"/>
        </pc:sldMkLst>
        <pc:spChg chg="mod">
          <ac:chgData name="hui xu" userId="70b675938bab3b5e" providerId="LiveId" clId="{2B57C767-2D15-4563-96A7-C8A04F8CD475}" dt="2020-02-27T02:20:48.355" v="2239" actId="20577"/>
          <ac:spMkLst>
            <pc:docMk/>
            <pc:sldMk cId="1493622054" sldId="439"/>
            <ac:spMk id="3" creationId="{5342D0CB-451B-45EE-B279-A43C1EF170C2}"/>
          </ac:spMkLst>
        </pc:spChg>
        <pc:spChg chg="mod">
          <ac:chgData name="hui xu" userId="70b675938bab3b5e" providerId="LiveId" clId="{2B57C767-2D15-4563-96A7-C8A04F8CD475}" dt="2020-02-27T02:20:07.073" v="2200" actId="27636"/>
          <ac:spMkLst>
            <pc:docMk/>
            <pc:sldMk cId="1493622054" sldId="439"/>
            <ac:spMk id="4" creationId="{60646F47-9341-4723-9169-1277AC6F5205}"/>
          </ac:spMkLst>
        </pc:spChg>
      </pc:sldChg>
      <pc:sldChg chg="add">
        <pc:chgData name="hui xu" userId="70b675938bab3b5e" providerId="LiveId" clId="{2B57C767-2D15-4563-96A7-C8A04F8CD475}" dt="2020-03-13T13:47:15.396" v="2259"/>
        <pc:sldMkLst>
          <pc:docMk/>
          <pc:sldMk cId="628159536" sldId="440"/>
        </pc:sldMkLst>
      </pc:sldChg>
      <pc:sldChg chg="add">
        <pc:chgData name="hui xu" userId="70b675938bab3b5e" providerId="LiveId" clId="{2B57C767-2D15-4563-96A7-C8A04F8CD475}" dt="2020-03-13T13:47:15.396" v="2259"/>
        <pc:sldMkLst>
          <pc:docMk/>
          <pc:sldMk cId="3461766264" sldId="441"/>
        </pc:sldMkLst>
      </pc:sldChg>
      <pc:sldChg chg="add">
        <pc:chgData name="hui xu" userId="70b675938bab3b5e" providerId="LiveId" clId="{2B57C767-2D15-4563-96A7-C8A04F8CD475}" dt="2020-03-13T13:47:15.396" v="2259"/>
        <pc:sldMkLst>
          <pc:docMk/>
          <pc:sldMk cId="3935134269" sldId="442"/>
        </pc:sldMkLst>
      </pc:sldChg>
      <pc:sldChg chg="add">
        <pc:chgData name="hui xu" userId="70b675938bab3b5e" providerId="LiveId" clId="{2B57C767-2D15-4563-96A7-C8A04F8CD475}" dt="2020-03-13T13:47:15.396" v="2259"/>
        <pc:sldMkLst>
          <pc:docMk/>
          <pc:sldMk cId="1038709415" sldId="443"/>
        </pc:sldMkLst>
      </pc:sldChg>
      <pc:sldChg chg="add">
        <pc:chgData name="hui xu" userId="70b675938bab3b5e" providerId="LiveId" clId="{2B57C767-2D15-4563-96A7-C8A04F8CD475}" dt="2020-03-13T13:47:15.396" v="2259"/>
        <pc:sldMkLst>
          <pc:docMk/>
          <pc:sldMk cId="3125652498" sldId="444"/>
        </pc:sldMkLst>
      </pc:sldChg>
      <pc:sldChg chg="add del">
        <pc:chgData name="hui xu" userId="70b675938bab3b5e" providerId="LiveId" clId="{2B57C767-2D15-4563-96A7-C8A04F8CD475}" dt="2020-03-14T02:39:40.522" v="2338" actId="47"/>
        <pc:sldMkLst>
          <pc:docMk/>
          <pc:sldMk cId="1526245404" sldId="445"/>
        </pc:sldMkLst>
      </pc:sldChg>
      <pc:sldChg chg="modSp add">
        <pc:chgData name="hui xu" userId="70b675938bab3b5e" providerId="LiveId" clId="{2B57C767-2D15-4563-96A7-C8A04F8CD475}" dt="2020-03-13T13:59:59.855" v="2286" actId="20577"/>
        <pc:sldMkLst>
          <pc:docMk/>
          <pc:sldMk cId="125805102" sldId="446"/>
        </pc:sldMkLst>
        <pc:spChg chg="mod">
          <ac:chgData name="hui xu" userId="70b675938bab3b5e" providerId="LiveId" clId="{2B57C767-2D15-4563-96A7-C8A04F8CD475}" dt="2020-03-13T13:59:59.855" v="2286" actId="20577"/>
          <ac:spMkLst>
            <pc:docMk/>
            <pc:sldMk cId="125805102" sldId="446"/>
            <ac:spMk id="2" creationId="{CE55E66F-0303-40F9-8375-E1CB33A365FD}"/>
          </ac:spMkLst>
        </pc:spChg>
      </pc:sldChg>
      <pc:sldChg chg="add">
        <pc:chgData name="hui xu" userId="70b675938bab3b5e" providerId="LiveId" clId="{2B57C767-2D15-4563-96A7-C8A04F8CD475}" dt="2020-03-13T13:58:15.682" v="2278"/>
        <pc:sldMkLst>
          <pc:docMk/>
          <pc:sldMk cId="2029993544" sldId="447"/>
        </pc:sldMkLst>
      </pc:sldChg>
      <pc:sldChg chg="add">
        <pc:chgData name="hui xu" userId="70b675938bab3b5e" providerId="LiveId" clId="{2B57C767-2D15-4563-96A7-C8A04F8CD475}" dt="2020-03-13T13:58:15.682" v="2278"/>
        <pc:sldMkLst>
          <pc:docMk/>
          <pc:sldMk cId="3392955212" sldId="448"/>
        </pc:sldMkLst>
      </pc:sldChg>
      <pc:sldChg chg="add">
        <pc:chgData name="hui xu" userId="70b675938bab3b5e" providerId="LiveId" clId="{2B57C767-2D15-4563-96A7-C8A04F8CD475}" dt="2020-03-13T13:58:15.682" v="2278"/>
        <pc:sldMkLst>
          <pc:docMk/>
          <pc:sldMk cId="3798164140" sldId="449"/>
        </pc:sldMkLst>
      </pc:sldChg>
      <pc:sldChg chg="add del">
        <pc:chgData name="hui xu" userId="70b675938bab3b5e" providerId="LiveId" clId="{2B57C767-2D15-4563-96A7-C8A04F8CD475}" dt="2020-03-13T13:59:52.260" v="2281" actId="47"/>
        <pc:sldMkLst>
          <pc:docMk/>
          <pc:sldMk cId="955841182" sldId="450"/>
        </pc:sldMkLst>
      </pc:sldChg>
      <pc:sldChg chg="add">
        <pc:chgData name="hui xu" userId="70b675938bab3b5e" providerId="LiveId" clId="{2B57C767-2D15-4563-96A7-C8A04F8CD475}" dt="2020-03-13T13:58:15.682" v="2278"/>
        <pc:sldMkLst>
          <pc:docMk/>
          <pc:sldMk cId="2110430211" sldId="451"/>
        </pc:sldMkLst>
      </pc:sldChg>
      <pc:sldChg chg="add">
        <pc:chgData name="hui xu" userId="70b675938bab3b5e" providerId="LiveId" clId="{2B57C767-2D15-4563-96A7-C8A04F8CD475}" dt="2020-03-13T13:58:15.682" v="2278"/>
        <pc:sldMkLst>
          <pc:docMk/>
          <pc:sldMk cId="2306924123" sldId="452"/>
        </pc:sldMkLst>
      </pc:sldChg>
      <pc:sldChg chg="add">
        <pc:chgData name="hui xu" userId="70b675938bab3b5e" providerId="LiveId" clId="{2B57C767-2D15-4563-96A7-C8A04F8CD475}" dt="2020-03-13T13:58:15.682" v="2278"/>
        <pc:sldMkLst>
          <pc:docMk/>
          <pc:sldMk cId="4190576974" sldId="453"/>
        </pc:sldMkLst>
      </pc:sldChg>
      <pc:sldChg chg="add">
        <pc:chgData name="hui xu" userId="70b675938bab3b5e" providerId="LiveId" clId="{2B57C767-2D15-4563-96A7-C8A04F8CD475}" dt="2020-03-13T13:58:15.682" v="2278"/>
        <pc:sldMkLst>
          <pc:docMk/>
          <pc:sldMk cId="564354485" sldId="454"/>
        </pc:sldMkLst>
      </pc:sldChg>
      <pc:sldChg chg="add">
        <pc:chgData name="hui xu" userId="70b675938bab3b5e" providerId="LiveId" clId="{2B57C767-2D15-4563-96A7-C8A04F8CD475}" dt="2020-03-13T13:58:15.682" v="2278"/>
        <pc:sldMkLst>
          <pc:docMk/>
          <pc:sldMk cId="431030238" sldId="455"/>
        </pc:sldMkLst>
      </pc:sldChg>
      <pc:sldChg chg="add">
        <pc:chgData name="hui xu" userId="70b675938bab3b5e" providerId="LiveId" clId="{2B57C767-2D15-4563-96A7-C8A04F8CD475}" dt="2020-03-13T13:58:15.682" v="2278"/>
        <pc:sldMkLst>
          <pc:docMk/>
          <pc:sldMk cId="805691680" sldId="456"/>
        </pc:sldMkLst>
      </pc:sldChg>
      <pc:sldChg chg="add">
        <pc:chgData name="hui xu" userId="70b675938bab3b5e" providerId="LiveId" clId="{2B57C767-2D15-4563-96A7-C8A04F8CD475}" dt="2020-03-13T13:58:15.682" v="2278"/>
        <pc:sldMkLst>
          <pc:docMk/>
          <pc:sldMk cId="896614603" sldId="457"/>
        </pc:sldMkLst>
      </pc:sldChg>
      <pc:sldChg chg="add">
        <pc:chgData name="hui xu" userId="70b675938bab3b5e" providerId="LiveId" clId="{2B57C767-2D15-4563-96A7-C8A04F8CD475}" dt="2020-03-13T13:58:15.682" v="2278"/>
        <pc:sldMkLst>
          <pc:docMk/>
          <pc:sldMk cId="3617265279" sldId="458"/>
        </pc:sldMkLst>
      </pc:sldChg>
      <pc:sldChg chg="add">
        <pc:chgData name="hui xu" userId="70b675938bab3b5e" providerId="LiveId" clId="{2B57C767-2D15-4563-96A7-C8A04F8CD475}" dt="2020-03-13T13:58:15.682" v="2278"/>
        <pc:sldMkLst>
          <pc:docMk/>
          <pc:sldMk cId="1174635435" sldId="459"/>
        </pc:sldMkLst>
      </pc:sldChg>
      <pc:sldChg chg="add">
        <pc:chgData name="hui xu" userId="70b675938bab3b5e" providerId="LiveId" clId="{2B57C767-2D15-4563-96A7-C8A04F8CD475}" dt="2020-03-13T13:58:15.682" v="2278"/>
        <pc:sldMkLst>
          <pc:docMk/>
          <pc:sldMk cId="2343074563" sldId="460"/>
        </pc:sldMkLst>
      </pc:sldChg>
      <pc:sldChg chg="add">
        <pc:chgData name="hui xu" userId="70b675938bab3b5e" providerId="LiveId" clId="{2B57C767-2D15-4563-96A7-C8A04F8CD475}" dt="2020-03-13T13:58:15.682" v="2278"/>
        <pc:sldMkLst>
          <pc:docMk/>
          <pc:sldMk cId="3440934525" sldId="461"/>
        </pc:sldMkLst>
      </pc:sldChg>
      <pc:sldChg chg="add">
        <pc:chgData name="hui xu" userId="70b675938bab3b5e" providerId="LiveId" clId="{2B57C767-2D15-4563-96A7-C8A04F8CD475}" dt="2020-03-13T13:58:15.682" v="2278"/>
        <pc:sldMkLst>
          <pc:docMk/>
          <pc:sldMk cId="1119151266" sldId="462"/>
        </pc:sldMkLst>
      </pc:sldChg>
      <pc:sldChg chg="add">
        <pc:chgData name="hui xu" userId="70b675938bab3b5e" providerId="LiveId" clId="{2B57C767-2D15-4563-96A7-C8A04F8CD475}" dt="2020-03-13T13:58:15.682" v="2278"/>
        <pc:sldMkLst>
          <pc:docMk/>
          <pc:sldMk cId="727762637" sldId="463"/>
        </pc:sldMkLst>
      </pc:sldChg>
      <pc:sldChg chg="add">
        <pc:chgData name="hui xu" userId="70b675938bab3b5e" providerId="LiveId" clId="{2B57C767-2D15-4563-96A7-C8A04F8CD475}" dt="2020-03-13T13:58:15.682" v="2278"/>
        <pc:sldMkLst>
          <pc:docMk/>
          <pc:sldMk cId="4203369119" sldId="464"/>
        </pc:sldMkLst>
      </pc:sldChg>
      <pc:sldChg chg="add">
        <pc:chgData name="hui xu" userId="70b675938bab3b5e" providerId="LiveId" clId="{2B57C767-2D15-4563-96A7-C8A04F8CD475}" dt="2020-03-13T13:58:15.682" v="2278"/>
        <pc:sldMkLst>
          <pc:docMk/>
          <pc:sldMk cId="3244017975" sldId="465"/>
        </pc:sldMkLst>
      </pc:sldChg>
      <pc:sldChg chg="add">
        <pc:chgData name="hui xu" userId="70b675938bab3b5e" providerId="LiveId" clId="{2B57C767-2D15-4563-96A7-C8A04F8CD475}" dt="2020-03-13T13:58:15.682" v="2278"/>
        <pc:sldMkLst>
          <pc:docMk/>
          <pc:sldMk cId="845254728" sldId="466"/>
        </pc:sldMkLst>
      </pc:sldChg>
      <pc:sldChg chg="add">
        <pc:chgData name="hui xu" userId="70b675938bab3b5e" providerId="LiveId" clId="{2B57C767-2D15-4563-96A7-C8A04F8CD475}" dt="2020-03-13T13:58:15.682" v="2278"/>
        <pc:sldMkLst>
          <pc:docMk/>
          <pc:sldMk cId="479973217" sldId="467"/>
        </pc:sldMkLst>
      </pc:sldChg>
      <pc:sldChg chg="add">
        <pc:chgData name="hui xu" userId="70b675938bab3b5e" providerId="LiveId" clId="{2B57C767-2D15-4563-96A7-C8A04F8CD475}" dt="2020-03-13T13:58:15.682" v="2278"/>
        <pc:sldMkLst>
          <pc:docMk/>
          <pc:sldMk cId="272068198" sldId="468"/>
        </pc:sldMkLst>
      </pc:sldChg>
      <pc:sldChg chg="add">
        <pc:chgData name="hui xu" userId="70b675938bab3b5e" providerId="LiveId" clId="{2B57C767-2D15-4563-96A7-C8A04F8CD475}" dt="2020-03-13T13:58:15.682" v="2278"/>
        <pc:sldMkLst>
          <pc:docMk/>
          <pc:sldMk cId="772162597" sldId="469"/>
        </pc:sldMkLst>
      </pc:sldChg>
      <pc:sldChg chg="add">
        <pc:chgData name="hui xu" userId="70b675938bab3b5e" providerId="LiveId" clId="{2B57C767-2D15-4563-96A7-C8A04F8CD475}" dt="2020-03-13T13:58:15.682" v="2278"/>
        <pc:sldMkLst>
          <pc:docMk/>
          <pc:sldMk cId="628231136" sldId="470"/>
        </pc:sldMkLst>
      </pc:sldChg>
      <pc:sldChg chg="add">
        <pc:chgData name="hui xu" userId="70b675938bab3b5e" providerId="LiveId" clId="{2B57C767-2D15-4563-96A7-C8A04F8CD475}" dt="2020-03-13T13:58:15.682" v="2278"/>
        <pc:sldMkLst>
          <pc:docMk/>
          <pc:sldMk cId="4247424010" sldId="471"/>
        </pc:sldMkLst>
      </pc:sldChg>
      <pc:sldChg chg="add">
        <pc:chgData name="hui xu" userId="70b675938bab3b5e" providerId="LiveId" clId="{2B57C767-2D15-4563-96A7-C8A04F8CD475}" dt="2020-03-13T13:58:15.682" v="2278"/>
        <pc:sldMkLst>
          <pc:docMk/>
          <pc:sldMk cId="3114384972" sldId="472"/>
        </pc:sldMkLst>
      </pc:sldChg>
      <pc:sldChg chg="add">
        <pc:chgData name="hui xu" userId="70b675938bab3b5e" providerId="LiveId" clId="{2B57C767-2D15-4563-96A7-C8A04F8CD475}" dt="2020-03-13T13:58:15.682" v="2278"/>
        <pc:sldMkLst>
          <pc:docMk/>
          <pc:sldMk cId="44756354" sldId="473"/>
        </pc:sldMkLst>
      </pc:sldChg>
      <pc:sldChg chg="add">
        <pc:chgData name="hui xu" userId="70b675938bab3b5e" providerId="LiveId" clId="{2B57C767-2D15-4563-96A7-C8A04F8CD475}" dt="2020-03-13T13:58:15.682" v="2278"/>
        <pc:sldMkLst>
          <pc:docMk/>
          <pc:sldMk cId="472647655" sldId="474"/>
        </pc:sldMkLst>
      </pc:sldChg>
      <pc:sldChg chg="add">
        <pc:chgData name="hui xu" userId="70b675938bab3b5e" providerId="LiveId" clId="{2B57C767-2D15-4563-96A7-C8A04F8CD475}" dt="2020-03-13T13:58:15.682" v="2278"/>
        <pc:sldMkLst>
          <pc:docMk/>
          <pc:sldMk cId="2897974069" sldId="475"/>
        </pc:sldMkLst>
      </pc:sldChg>
      <pc:sldChg chg="add">
        <pc:chgData name="hui xu" userId="70b675938bab3b5e" providerId="LiveId" clId="{2B57C767-2D15-4563-96A7-C8A04F8CD475}" dt="2020-03-13T13:58:15.682" v="2278"/>
        <pc:sldMkLst>
          <pc:docMk/>
          <pc:sldMk cId="4129837212" sldId="476"/>
        </pc:sldMkLst>
      </pc:sldChg>
      <pc:sldChg chg="modSp add">
        <pc:chgData name="hui xu" userId="70b675938bab3b5e" providerId="LiveId" clId="{2B57C767-2D15-4563-96A7-C8A04F8CD475}" dt="2020-03-14T02:50:10.060" v="2467" actId="14100"/>
        <pc:sldMkLst>
          <pc:docMk/>
          <pc:sldMk cId="1369605535" sldId="477"/>
        </pc:sldMkLst>
        <pc:spChg chg="mod">
          <ac:chgData name="hui xu" userId="70b675938bab3b5e" providerId="LiveId" clId="{2B57C767-2D15-4563-96A7-C8A04F8CD475}" dt="2020-03-14T02:49:26.608" v="2442" actId="20577"/>
          <ac:spMkLst>
            <pc:docMk/>
            <pc:sldMk cId="1369605535" sldId="477"/>
            <ac:spMk id="2" creationId="{9BA40D92-F7E4-4D23-B1CA-8A2BFB74DC39}"/>
          </ac:spMkLst>
        </pc:spChg>
        <pc:spChg chg="mod">
          <ac:chgData name="hui xu" userId="70b675938bab3b5e" providerId="LiveId" clId="{2B57C767-2D15-4563-96A7-C8A04F8CD475}" dt="2020-03-14T02:50:10.060" v="2467" actId="14100"/>
          <ac:spMkLst>
            <pc:docMk/>
            <pc:sldMk cId="1369605535" sldId="477"/>
            <ac:spMk id="3" creationId="{9D7B8B8B-FD28-4E61-914E-9A6CB94FB007}"/>
          </ac:spMkLst>
        </pc:spChg>
      </pc:sldChg>
      <pc:sldChg chg="add del">
        <pc:chgData name="hui xu" userId="70b675938bab3b5e" providerId="LiveId" clId="{2B57C767-2D15-4563-96A7-C8A04F8CD475}" dt="2020-03-13T14:02:08.748" v="2287" actId="47"/>
        <pc:sldMkLst>
          <pc:docMk/>
          <pc:sldMk cId="4249475042" sldId="477"/>
        </pc:sldMkLst>
      </pc:sldChg>
      <pc:sldChg chg="modSp add">
        <pc:chgData name="hui xu" userId="70b675938bab3b5e" providerId="LiveId" clId="{2B57C767-2D15-4563-96A7-C8A04F8CD475}" dt="2020-04-10T08:02:51.797" v="2507" actId="20577"/>
        <pc:sldMkLst>
          <pc:docMk/>
          <pc:sldMk cId="1296848460" sldId="478"/>
        </pc:sldMkLst>
        <pc:spChg chg="mod">
          <ac:chgData name="hui xu" userId="70b675938bab3b5e" providerId="LiveId" clId="{2B57C767-2D15-4563-96A7-C8A04F8CD475}" dt="2020-04-10T08:02:51.797" v="2507" actId="20577"/>
          <ac:spMkLst>
            <pc:docMk/>
            <pc:sldMk cId="1296848460" sldId="478"/>
            <ac:spMk id="2" creationId="{62E30168-5D38-499D-B667-C09D509AECED}"/>
          </ac:spMkLst>
        </pc:spChg>
      </pc:sldChg>
    </pc:docChg>
  </pc:docChgLst>
  <pc:docChgLst>
    <pc:chgData name="hui xu" userId="70b675938bab3b5e" providerId="LiveId" clId="{9961E861-7D9A-4174-B806-D2D35F8959C2}"/>
    <pc:docChg chg="undo redo custSel addSld delSld modSld sldOrd">
      <pc:chgData name="hui xu" userId="70b675938bab3b5e" providerId="LiveId" clId="{9961E861-7D9A-4174-B806-D2D35F8959C2}" dt="2020-02-08T04:32:29.089" v="2781" actId="20577"/>
      <pc:docMkLst>
        <pc:docMk/>
      </pc:docMkLst>
      <pc:sldChg chg="del">
        <pc:chgData name="hui xu" userId="70b675938bab3b5e" providerId="LiveId" clId="{9961E861-7D9A-4174-B806-D2D35F8959C2}" dt="2020-02-06T13:07:41.091" v="2" actId="2696"/>
        <pc:sldMkLst>
          <pc:docMk/>
          <pc:sldMk cId="518214393" sldId="257"/>
        </pc:sldMkLst>
      </pc:sldChg>
      <pc:sldChg chg="ord">
        <pc:chgData name="hui xu" userId="70b675938bab3b5e" providerId="LiveId" clId="{9961E861-7D9A-4174-B806-D2D35F8959C2}" dt="2020-02-08T04:05:01.084" v="2581"/>
        <pc:sldMkLst>
          <pc:docMk/>
          <pc:sldMk cId="1292877211" sldId="258"/>
        </pc:sldMkLst>
      </pc:sldChg>
      <pc:sldChg chg="addSp modSp">
        <pc:chgData name="hui xu" userId="70b675938bab3b5e" providerId="LiveId" clId="{9961E861-7D9A-4174-B806-D2D35F8959C2}" dt="2020-02-08T04:06:38.016" v="2642" actId="1076"/>
        <pc:sldMkLst>
          <pc:docMk/>
          <pc:sldMk cId="168351809" sldId="259"/>
        </pc:sldMkLst>
        <pc:spChg chg="mod">
          <ac:chgData name="hui xu" userId="70b675938bab3b5e" providerId="LiveId" clId="{9961E861-7D9A-4174-B806-D2D35F8959C2}" dt="2020-02-08T04:05:07.129" v="2597" actId="20577"/>
          <ac:spMkLst>
            <pc:docMk/>
            <pc:sldMk cId="168351809" sldId="259"/>
            <ac:spMk id="2" creationId="{B78A0915-8FF6-4510-A1AE-242E8EE928A2}"/>
          </ac:spMkLst>
        </pc:spChg>
        <pc:spChg chg="mod">
          <ac:chgData name="hui xu" userId="70b675938bab3b5e" providerId="LiveId" clId="{9961E861-7D9A-4174-B806-D2D35F8959C2}" dt="2020-02-08T04:06:03.227" v="2636"/>
          <ac:spMkLst>
            <pc:docMk/>
            <pc:sldMk cId="168351809" sldId="259"/>
            <ac:spMk id="3" creationId="{064CF94F-3267-401F-BD15-AD54280CC6EA}"/>
          </ac:spMkLst>
        </pc:spChg>
        <pc:picChg chg="add mod">
          <ac:chgData name="hui xu" userId="70b675938bab3b5e" providerId="LiveId" clId="{9961E861-7D9A-4174-B806-D2D35F8959C2}" dt="2020-02-08T04:06:38.016" v="2642" actId="1076"/>
          <ac:picMkLst>
            <pc:docMk/>
            <pc:sldMk cId="168351809" sldId="259"/>
            <ac:picMk id="4" creationId="{BD9000DF-5BF8-41D5-AB70-0CA02D3D1815}"/>
          </ac:picMkLst>
        </pc:picChg>
      </pc:sldChg>
      <pc:sldChg chg="modSp">
        <pc:chgData name="hui xu" userId="70b675938bab3b5e" providerId="LiveId" clId="{9961E861-7D9A-4174-B806-D2D35F8959C2}" dt="2020-02-06T12:22:08.044" v="0" actId="1036"/>
        <pc:sldMkLst>
          <pc:docMk/>
          <pc:sldMk cId="1055307087" sldId="262"/>
        </pc:sldMkLst>
        <pc:spChg chg="mod">
          <ac:chgData name="hui xu" userId="70b675938bab3b5e" providerId="LiveId" clId="{9961E861-7D9A-4174-B806-D2D35F8959C2}" dt="2020-02-06T12:22:08.044" v="0" actId="1036"/>
          <ac:spMkLst>
            <pc:docMk/>
            <pc:sldMk cId="1055307087" sldId="262"/>
            <ac:spMk id="2" creationId="{7A9274FF-37A6-45B3-933D-CAD76B0450B4}"/>
          </ac:spMkLst>
        </pc:spChg>
      </pc:sldChg>
      <pc:sldChg chg="modSp add">
        <pc:chgData name="hui xu" userId="70b675938bab3b5e" providerId="LiveId" clId="{9961E861-7D9A-4174-B806-D2D35F8959C2}" dt="2020-02-06T14:32:07.830" v="742" actId="20577"/>
        <pc:sldMkLst>
          <pc:docMk/>
          <pc:sldMk cId="1280069054" sldId="265"/>
        </pc:sldMkLst>
        <pc:spChg chg="mod">
          <ac:chgData name="hui xu" userId="70b675938bab3b5e" providerId="LiveId" clId="{9961E861-7D9A-4174-B806-D2D35F8959C2}" dt="2020-02-06T14:32:07.830" v="742" actId="20577"/>
          <ac:spMkLst>
            <pc:docMk/>
            <pc:sldMk cId="1280069054" sldId="265"/>
            <ac:spMk id="2" creationId="{D01F047C-6441-4F50-B592-6D5AD4CF8225}"/>
          </ac:spMkLst>
        </pc:spChg>
      </pc:sldChg>
      <pc:sldChg chg="del">
        <pc:chgData name="hui xu" userId="70b675938bab3b5e" providerId="LiveId" clId="{9961E861-7D9A-4174-B806-D2D35F8959C2}" dt="2020-02-06T13:34:12.380" v="3" actId="2696"/>
        <pc:sldMkLst>
          <pc:docMk/>
          <pc:sldMk cId="4157507925" sldId="265"/>
        </pc:sldMkLst>
      </pc:sldChg>
      <pc:sldChg chg="addSp delSp add del">
        <pc:chgData name="hui xu" userId="70b675938bab3b5e" providerId="LiveId" clId="{9961E861-7D9A-4174-B806-D2D35F8959C2}" dt="2020-02-07T02:57:18.617" v="1611" actId="47"/>
        <pc:sldMkLst>
          <pc:docMk/>
          <pc:sldMk cId="1943725056" sldId="268"/>
        </pc:sldMkLst>
        <pc:picChg chg="add del">
          <ac:chgData name="hui xu" userId="70b675938bab3b5e" providerId="LiveId" clId="{9961E861-7D9A-4174-B806-D2D35F8959C2}" dt="2020-02-06T13:34:23.031" v="6" actId="21"/>
          <ac:picMkLst>
            <pc:docMk/>
            <pc:sldMk cId="1943725056" sldId="268"/>
            <ac:picMk id="3" creationId="{F9A14329-44E5-4453-A5C5-367945020AFD}"/>
          </ac:picMkLst>
        </pc:picChg>
      </pc:sldChg>
      <pc:sldChg chg="del">
        <pc:chgData name="hui xu" userId="70b675938bab3b5e" providerId="LiveId" clId="{9961E861-7D9A-4174-B806-D2D35F8959C2}" dt="2020-02-06T13:34:12.380" v="3" actId="2696"/>
        <pc:sldMkLst>
          <pc:docMk/>
          <pc:sldMk cId="3045295924" sldId="268"/>
        </pc:sldMkLst>
      </pc:sldChg>
      <pc:sldChg chg="add">
        <pc:chgData name="hui xu" userId="70b675938bab3b5e" providerId="LiveId" clId="{9961E861-7D9A-4174-B806-D2D35F8959C2}" dt="2020-02-06T13:07:38.790" v="1"/>
        <pc:sldMkLst>
          <pc:docMk/>
          <pc:sldMk cId="1016776827" sldId="274"/>
        </pc:sldMkLst>
      </pc:sldChg>
      <pc:sldChg chg="addSp delSp modSp add">
        <pc:chgData name="hui xu" userId="70b675938bab3b5e" providerId="LiveId" clId="{9961E861-7D9A-4174-B806-D2D35F8959C2}" dt="2020-02-06T15:01:34.383" v="801" actId="20577"/>
        <pc:sldMkLst>
          <pc:docMk/>
          <pc:sldMk cId="3881816594" sldId="275"/>
        </pc:sldMkLst>
        <pc:spChg chg="mod">
          <ac:chgData name="hui xu" userId="70b675938bab3b5e" providerId="LiveId" clId="{9961E861-7D9A-4174-B806-D2D35F8959C2}" dt="2020-02-06T15:01:34.383" v="801" actId="20577"/>
          <ac:spMkLst>
            <pc:docMk/>
            <pc:sldMk cId="3881816594" sldId="275"/>
            <ac:spMk id="2" creationId="{CF8DAB62-DC16-4A63-9F71-E5B1BE41CC57}"/>
          </ac:spMkLst>
        </pc:spChg>
        <pc:spChg chg="add del">
          <ac:chgData name="hui xu" userId="70b675938bab3b5e" providerId="LiveId" clId="{9961E861-7D9A-4174-B806-D2D35F8959C2}" dt="2020-02-06T13:35:44.477" v="27"/>
          <ac:spMkLst>
            <pc:docMk/>
            <pc:sldMk cId="3881816594" sldId="275"/>
            <ac:spMk id="3" creationId="{EAAF82C0-B10A-45C5-AAA6-7AFA928D9B7F}"/>
          </ac:spMkLst>
        </pc:spChg>
        <pc:spChg chg="add mod">
          <ac:chgData name="hui xu" userId="70b675938bab3b5e" providerId="LiveId" clId="{9961E861-7D9A-4174-B806-D2D35F8959C2}" dt="2020-02-06T13:56:35.721" v="312" actId="14100"/>
          <ac:spMkLst>
            <pc:docMk/>
            <pc:sldMk cId="3881816594" sldId="275"/>
            <ac:spMk id="4" creationId="{0A3399B4-A399-400C-A0F4-21C21473FD3F}"/>
          </ac:spMkLst>
        </pc:spChg>
        <pc:spChg chg="add mod">
          <ac:chgData name="hui xu" userId="70b675938bab3b5e" providerId="LiveId" clId="{9961E861-7D9A-4174-B806-D2D35F8959C2}" dt="2020-02-06T13:54:52.079" v="290" actId="1076"/>
          <ac:spMkLst>
            <pc:docMk/>
            <pc:sldMk cId="3881816594" sldId="275"/>
            <ac:spMk id="5" creationId="{ED05A9F4-BF55-436E-88BC-0403201A4ED3}"/>
          </ac:spMkLst>
        </pc:spChg>
        <pc:spChg chg="add mod">
          <ac:chgData name="hui xu" userId="70b675938bab3b5e" providerId="LiveId" clId="{9961E861-7D9A-4174-B806-D2D35F8959C2}" dt="2020-02-06T13:54:52.079" v="290" actId="1076"/>
          <ac:spMkLst>
            <pc:docMk/>
            <pc:sldMk cId="3881816594" sldId="275"/>
            <ac:spMk id="6" creationId="{BB05B94B-576A-44D9-BE0F-D585085F1BFB}"/>
          </ac:spMkLst>
        </pc:spChg>
        <pc:spChg chg="add mod">
          <ac:chgData name="hui xu" userId="70b675938bab3b5e" providerId="LiveId" clId="{9961E861-7D9A-4174-B806-D2D35F8959C2}" dt="2020-02-06T13:54:52.079" v="290" actId="1076"/>
          <ac:spMkLst>
            <pc:docMk/>
            <pc:sldMk cId="3881816594" sldId="275"/>
            <ac:spMk id="7" creationId="{32D4D17E-897E-4546-BD7D-6A8A5BD531DB}"/>
          </ac:spMkLst>
        </pc:spChg>
        <pc:spChg chg="add mod">
          <ac:chgData name="hui xu" userId="70b675938bab3b5e" providerId="LiveId" clId="{9961E861-7D9A-4174-B806-D2D35F8959C2}" dt="2020-02-06T13:54:52.079" v="290" actId="1076"/>
          <ac:spMkLst>
            <pc:docMk/>
            <pc:sldMk cId="3881816594" sldId="275"/>
            <ac:spMk id="8" creationId="{C339C6CB-0BA2-4FDB-9A6B-657FDC60D8B4}"/>
          </ac:spMkLst>
        </pc:spChg>
        <pc:spChg chg="add mod">
          <ac:chgData name="hui xu" userId="70b675938bab3b5e" providerId="LiveId" clId="{9961E861-7D9A-4174-B806-D2D35F8959C2}" dt="2020-02-06T13:54:52.079" v="290" actId="1076"/>
          <ac:spMkLst>
            <pc:docMk/>
            <pc:sldMk cId="3881816594" sldId="275"/>
            <ac:spMk id="9" creationId="{9B06BF43-125A-41B5-8DBB-ECBE4C240BCB}"/>
          </ac:spMkLst>
        </pc:spChg>
        <pc:spChg chg="add mod">
          <ac:chgData name="hui xu" userId="70b675938bab3b5e" providerId="LiveId" clId="{9961E861-7D9A-4174-B806-D2D35F8959C2}" dt="2020-02-06T13:54:52.079" v="290" actId="1076"/>
          <ac:spMkLst>
            <pc:docMk/>
            <pc:sldMk cId="3881816594" sldId="275"/>
            <ac:spMk id="10" creationId="{C13271E5-1214-4BD1-9159-3E62CB53F11A}"/>
          </ac:spMkLst>
        </pc:spChg>
        <pc:spChg chg="add del mod">
          <ac:chgData name="hui xu" userId="70b675938bab3b5e" providerId="LiveId" clId="{9961E861-7D9A-4174-B806-D2D35F8959C2}" dt="2020-02-06T13:53:10.799" v="222" actId="21"/>
          <ac:spMkLst>
            <pc:docMk/>
            <pc:sldMk cId="3881816594" sldId="275"/>
            <ac:spMk id="11" creationId="{39376115-1CE6-41A9-8B17-B27693068718}"/>
          </ac:spMkLst>
        </pc:spChg>
        <pc:cxnChg chg="add mod">
          <ac:chgData name="hui xu" userId="70b675938bab3b5e" providerId="LiveId" clId="{9961E861-7D9A-4174-B806-D2D35F8959C2}" dt="2020-02-06T13:54:52.079" v="290" actId="1076"/>
          <ac:cxnSpMkLst>
            <pc:docMk/>
            <pc:sldMk cId="3881816594" sldId="275"/>
            <ac:cxnSpMk id="13" creationId="{79FFE150-2B4B-4962-A51E-BF46A5E33144}"/>
          </ac:cxnSpMkLst>
        </pc:cxnChg>
        <pc:cxnChg chg="add mod">
          <ac:chgData name="hui xu" userId="70b675938bab3b5e" providerId="LiveId" clId="{9961E861-7D9A-4174-B806-D2D35F8959C2}" dt="2020-02-06T13:54:52.079" v="290" actId="1076"/>
          <ac:cxnSpMkLst>
            <pc:docMk/>
            <pc:sldMk cId="3881816594" sldId="275"/>
            <ac:cxnSpMk id="14" creationId="{E2C8EB11-8B71-4F50-A154-4AE18C17B9C8}"/>
          </ac:cxnSpMkLst>
        </pc:cxnChg>
        <pc:cxnChg chg="add mod">
          <ac:chgData name="hui xu" userId="70b675938bab3b5e" providerId="LiveId" clId="{9961E861-7D9A-4174-B806-D2D35F8959C2}" dt="2020-02-06T13:54:52.079" v="290" actId="1076"/>
          <ac:cxnSpMkLst>
            <pc:docMk/>
            <pc:sldMk cId="3881816594" sldId="275"/>
            <ac:cxnSpMk id="17" creationId="{0AA35D55-045C-4229-A552-0514B84C44E2}"/>
          </ac:cxnSpMkLst>
        </pc:cxnChg>
        <pc:cxnChg chg="add mod">
          <ac:chgData name="hui xu" userId="70b675938bab3b5e" providerId="LiveId" clId="{9961E861-7D9A-4174-B806-D2D35F8959C2}" dt="2020-02-06T13:54:52.079" v="290" actId="1076"/>
          <ac:cxnSpMkLst>
            <pc:docMk/>
            <pc:sldMk cId="3881816594" sldId="275"/>
            <ac:cxnSpMk id="20" creationId="{E01A876D-0497-47CC-A1BC-34BD0FF0D37B}"/>
          </ac:cxnSpMkLst>
        </pc:cxnChg>
        <pc:cxnChg chg="add mod">
          <ac:chgData name="hui xu" userId="70b675938bab3b5e" providerId="LiveId" clId="{9961E861-7D9A-4174-B806-D2D35F8959C2}" dt="2020-02-06T13:54:52.079" v="290" actId="1076"/>
          <ac:cxnSpMkLst>
            <pc:docMk/>
            <pc:sldMk cId="3881816594" sldId="275"/>
            <ac:cxnSpMk id="23" creationId="{7E2CF53C-6029-486D-8BE3-32A660734C08}"/>
          </ac:cxnSpMkLst>
        </pc:cxnChg>
        <pc:cxnChg chg="add mod">
          <ac:chgData name="hui xu" userId="70b675938bab3b5e" providerId="LiveId" clId="{9961E861-7D9A-4174-B806-D2D35F8959C2}" dt="2020-02-06T13:55:57.392" v="306" actId="1076"/>
          <ac:cxnSpMkLst>
            <pc:docMk/>
            <pc:sldMk cId="3881816594" sldId="275"/>
            <ac:cxnSpMk id="27" creationId="{03C88C18-9B2D-405C-882B-72F70E1B60F0}"/>
          </ac:cxnSpMkLst>
        </pc:cxnChg>
      </pc:sldChg>
      <pc:sldChg chg="addSp delSp modSp add">
        <pc:chgData name="hui xu" userId="70b675938bab3b5e" providerId="LiveId" clId="{9961E861-7D9A-4174-B806-D2D35F8959C2}" dt="2020-02-06T15:01:21.115" v="793" actId="313"/>
        <pc:sldMkLst>
          <pc:docMk/>
          <pc:sldMk cId="2128511657" sldId="276"/>
        </pc:sldMkLst>
        <pc:spChg chg="mod">
          <ac:chgData name="hui xu" userId="70b675938bab3b5e" providerId="LiveId" clId="{9961E861-7D9A-4174-B806-D2D35F8959C2}" dt="2020-02-06T15:01:21.115" v="793" actId="313"/>
          <ac:spMkLst>
            <pc:docMk/>
            <pc:sldMk cId="2128511657" sldId="276"/>
            <ac:spMk id="2" creationId="{58E59CBD-BF87-434F-9DBD-EF10CF7513F0}"/>
          </ac:spMkLst>
        </pc:spChg>
        <pc:spChg chg="add mod">
          <ac:chgData name="hui xu" userId="70b675938bab3b5e" providerId="LiveId" clId="{9961E861-7D9A-4174-B806-D2D35F8959C2}" dt="2020-02-06T13:58:14.486" v="359" actId="164"/>
          <ac:spMkLst>
            <pc:docMk/>
            <pc:sldMk cId="2128511657" sldId="276"/>
            <ac:spMk id="3" creationId="{F5EFF626-38C1-459A-89DF-76EEDB919DAA}"/>
          </ac:spMkLst>
        </pc:spChg>
        <pc:spChg chg="add mod">
          <ac:chgData name="hui xu" userId="70b675938bab3b5e" providerId="LiveId" clId="{9961E861-7D9A-4174-B806-D2D35F8959C2}" dt="2020-02-06T13:58:14.486" v="359" actId="164"/>
          <ac:spMkLst>
            <pc:docMk/>
            <pc:sldMk cId="2128511657" sldId="276"/>
            <ac:spMk id="4" creationId="{0C031CCE-742E-42FE-908A-1F065A30B58D}"/>
          </ac:spMkLst>
        </pc:spChg>
        <pc:spChg chg="add mod">
          <ac:chgData name="hui xu" userId="70b675938bab3b5e" providerId="LiveId" clId="{9961E861-7D9A-4174-B806-D2D35F8959C2}" dt="2020-02-06T13:58:14.486" v="359" actId="164"/>
          <ac:spMkLst>
            <pc:docMk/>
            <pc:sldMk cId="2128511657" sldId="276"/>
            <ac:spMk id="5" creationId="{1575CA52-046C-464C-97CA-BF12671D604F}"/>
          </ac:spMkLst>
        </pc:spChg>
        <pc:spChg chg="add mod">
          <ac:chgData name="hui xu" userId="70b675938bab3b5e" providerId="LiveId" clId="{9961E861-7D9A-4174-B806-D2D35F8959C2}" dt="2020-02-06T13:58:14.486" v="359" actId="164"/>
          <ac:spMkLst>
            <pc:docMk/>
            <pc:sldMk cId="2128511657" sldId="276"/>
            <ac:spMk id="6" creationId="{D7BDA3E3-2968-42FD-AEEB-908E3DF7A870}"/>
          </ac:spMkLst>
        </pc:spChg>
        <pc:spChg chg="add mod">
          <ac:chgData name="hui xu" userId="70b675938bab3b5e" providerId="LiveId" clId="{9961E861-7D9A-4174-B806-D2D35F8959C2}" dt="2020-02-06T13:58:14.486" v="359" actId="164"/>
          <ac:spMkLst>
            <pc:docMk/>
            <pc:sldMk cId="2128511657" sldId="276"/>
            <ac:spMk id="7" creationId="{62D5FF57-D41A-406F-A781-0B7751C1AC49}"/>
          </ac:spMkLst>
        </pc:spChg>
        <pc:spChg chg="add mod">
          <ac:chgData name="hui xu" userId="70b675938bab3b5e" providerId="LiveId" clId="{9961E861-7D9A-4174-B806-D2D35F8959C2}" dt="2020-02-06T13:58:14.486" v="359" actId="164"/>
          <ac:spMkLst>
            <pc:docMk/>
            <pc:sldMk cId="2128511657" sldId="276"/>
            <ac:spMk id="8" creationId="{68D07DCB-D324-43D5-9AAC-4C3A8917C524}"/>
          </ac:spMkLst>
        </pc:spChg>
        <pc:spChg chg="add mod">
          <ac:chgData name="hui xu" userId="70b675938bab3b5e" providerId="LiveId" clId="{9961E861-7D9A-4174-B806-D2D35F8959C2}" dt="2020-02-06T13:58:14.486" v="359" actId="164"/>
          <ac:spMkLst>
            <pc:docMk/>
            <pc:sldMk cId="2128511657" sldId="276"/>
            <ac:spMk id="18" creationId="{A19B8286-4B72-4EC8-A773-316327615584}"/>
          </ac:spMkLst>
        </pc:spChg>
        <pc:spChg chg="add mod">
          <ac:chgData name="hui xu" userId="70b675938bab3b5e" providerId="LiveId" clId="{9961E861-7D9A-4174-B806-D2D35F8959C2}" dt="2020-02-06T13:58:14.486" v="359" actId="164"/>
          <ac:spMkLst>
            <pc:docMk/>
            <pc:sldMk cId="2128511657" sldId="276"/>
            <ac:spMk id="19" creationId="{41FD1079-22F8-40D6-A14B-4FA404AC76C7}"/>
          </ac:spMkLst>
        </pc:spChg>
        <pc:spChg chg="add mod">
          <ac:chgData name="hui xu" userId="70b675938bab3b5e" providerId="LiveId" clId="{9961E861-7D9A-4174-B806-D2D35F8959C2}" dt="2020-02-06T13:58:14.486" v="359" actId="164"/>
          <ac:spMkLst>
            <pc:docMk/>
            <pc:sldMk cId="2128511657" sldId="276"/>
            <ac:spMk id="20" creationId="{D833FEF9-725E-4D9F-9E05-7146A97BD04C}"/>
          </ac:spMkLst>
        </pc:spChg>
        <pc:spChg chg="add mod">
          <ac:chgData name="hui xu" userId="70b675938bab3b5e" providerId="LiveId" clId="{9961E861-7D9A-4174-B806-D2D35F8959C2}" dt="2020-02-06T13:58:14.486" v="359" actId="164"/>
          <ac:spMkLst>
            <pc:docMk/>
            <pc:sldMk cId="2128511657" sldId="276"/>
            <ac:spMk id="21" creationId="{E1F7C9FC-FB73-46DB-85E6-317B55DF5BE8}"/>
          </ac:spMkLst>
        </pc:spChg>
        <pc:spChg chg="add mod">
          <ac:chgData name="hui xu" userId="70b675938bab3b5e" providerId="LiveId" clId="{9961E861-7D9A-4174-B806-D2D35F8959C2}" dt="2020-02-06T13:58:14.486" v="359" actId="164"/>
          <ac:spMkLst>
            <pc:docMk/>
            <pc:sldMk cId="2128511657" sldId="276"/>
            <ac:spMk id="22" creationId="{F08CE9A3-421E-4274-95AB-3C8186A122B2}"/>
          </ac:spMkLst>
        </pc:spChg>
        <pc:spChg chg="add mod">
          <ac:chgData name="hui xu" userId="70b675938bab3b5e" providerId="LiveId" clId="{9961E861-7D9A-4174-B806-D2D35F8959C2}" dt="2020-02-06T13:58:14.486" v="359" actId="164"/>
          <ac:spMkLst>
            <pc:docMk/>
            <pc:sldMk cId="2128511657" sldId="276"/>
            <ac:spMk id="23" creationId="{C3661F80-A27C-465B-AB7A-BEDBB9765677}"/>
          </ac:spMkLst>
        </pc:spChg>
        <pc:spChg chg="add mod">
          <ac:chgData name="hui xu" userId="70b675938bab3b5e" providerId="LiveId" clId="{9961E861-7D9A-4174-B806-D2D35F8959C2}" dt="2020-02-06T14:12:02.645" v="530" actId="1037"/>
          <ac:spMkLst>
            <pc:docMk/>
            <pc:sldMk cId="2128511657" sldId="276"/>
            <ac:spMk id="25" creationId="{8ECEB132-7DF6-4008-872B-DA8569B8D7EC}"/>
          </ac:spMkLst>
        </pc:spChg>
        <pc:spChg chg="add mod">
          <ac:chgData name="hui xu" userId="70b675938bab3b5e" providerId="LiveId" clId="{9961E861-7D9A-4174-B806-D2D35F8959C2}" dt="2020-02-06T14:12:02.645" v="530" actId="1037"/>
          <ac:spMkLst>
            <pc:docMk/>
            <pc:sldMk cId="2128511657" sldId="276"/>
            <ac:spMk id="26" creationId="{E51E12FC-F14D-481A-B63E-72BAB7C4A020}"/>
          </ac:spMkLst>
        </pc:spChg>
        <pc:spChg chg="add mod">
          <ac:chgData name="hui xu" userId="70b675938bab3b5e" providerId="LiveId" clId="{9961E861-7D9A-4174-B806-D2D35F8959C2}" dt="2020-02-06T14:12:02.645" v="530" actId="1037"/>
          <ac:spMkLst>
            <pc:docMk/>
            <pc:sldMk cId="2128511657" sldId="276"/>
            <ac:spMk id="27" creationId="{AF0EBE00-A331-4060-8672-519A6AF01124}"/>
          </ac:spMkLst>
        </pc:spChg>
        <pc:spChg chg="add mod">
          <ac:chgData name="hui xu" userId="70b675938bab3b5e" providerId="LiveId" clId="{9961E861-7D9A-4174-B806-D2D35F8959C2}" dt="2020-02-06T14:12:02.645" v="530" actId="1037"/>
          <ac:spMkLst>
            <pc:docMk/>
            <pc:sldMk cId="2128511657" sldId="276"/>
            <ac:spMk id="28" creationId="{C3CFEE42-5F42-41EB-B974-67E7844A56E0}"/>
          </ac:spMkLst>
        </pc:spChg>
        <pc:spChg chg="add mod">
          <ac:chgData name="hui xu" userId="70b675938bab3b5e" providerId="LiveId" clId="{9961E861-7D9A-4174-B806-D2D35F8959C2}" dt="2020-02-06T14:12:02.645" v="530" actId="1037"/>
          <ac:spMkLst>
            <pc:docMk/>
            <pc:sldMk cId="2128511657" sldId="276"/>
            <ac:spMk id="29" creationId="{6B1DCCF5-00FC-42A2-B241-F69BE6D1487D}"/>
          </ac:spMkLst>
        </pc:spChg>
        <pc:spChg chg="add mod">
          <ac:chgData name="hui xu" userId="70b675938bab3b5e" providerId="LiveId" clId="{9961E861-7D9A-4174-B806-D2D35F8959C2}" dt="2020-02-06T14:12:02.645" v="530" actId="1037"/>
          <ac:spMkLst>
            <pc:docMk/>
            <pc:sldMk cId="2128511657" sldId="276"/>
            <ac:spMk id="30" creationId="{315CDF09-1219-470C-A9FE-91F61C0B5B11}"/>
          </ac:spMkLst>
        </pc:spChg>
        <pc:spChg chg="add del mod">
          <ac:chgData name="hui xu" userId="70b675938bab3b5e" providerId="LiveId" clId="{9961E861-7D9A-4174-B806-D2D35F8959C2}" dt="2020-02-06T14:12:23.336" v="533" actId="21"/>
          <ac:spMkLst>
            <pc:docMk/>
            <pc:sldMk cId="2128511657" sldId="276"/>
            <ac:spMk id="31" creationId="{ECC1C334-9951-41F4-849B-A400845F7E0D}"/>
          </ac:spMkLst>
        </pc:spChg>
        <pc:grpChg chg="add mod">
          <ac:chgData name="hui xu" userId="70b675938bab3b5e" providerId="LiveId" clId="{9961E861-7D9A-4174-B806-D2D35F8959C2}" dt="2020-02-06T13:58:14.486" v="359" actId="164"/>
          <ac:grpSpMkLst>
            <pc:docMk/>
            <pc:sldMk cId="2128511657" sldId="276"/>
            <ac:grpSpMk id="24" creationId="{C03CB70C-36AF-4B31-A5A5-3CF7091257F8}"/>
          </ac:grpSpMkLst>
        </pc:grpChg>
        <pc:cxnChg chg="add mod">
          <ac:chgData name="hui xu" userId="70b675938bab3b5e" providerId="LiveId" clId="{9961E861-7D9A-4174-B806-D2D35F8959C2}" dt="2020-02-06T13:58:14.486" v="359" actId="164"/>
          <ac:cxnSpMkLst>
            <pc:docMk/>
            <pc:sldMk cId="2128511657" sldId="276"/>
            <ac:cxnSpMk id="9" creationId="{E0132906-76FE-4363-9754-FFDE501E4779}"/>
          </ac:cxnSpMkLst>
        </pc:cxnChg>
        <pc:cxnChg chg="add mod">
          <ac:chgData name="hui xu" userId="70b675938bab3b5e" providerId="LiveId" clId="{9961E861-7D9A-4174-B806-D2D35F8959C2}" dt="2020-02-06T13:58:14.486" v="359" actId="164"/>
          <ac:cxnSpMkLst>
            <pc:docMk/>
            <pc:sldMk cId="2128511657" sldId="276"/>
            <ac:cxnSpMk id="10" creationId="{580ECD07-E3F9-4C71-AA53-9B9CF725A40B}"/>
          </ac:cxnSpMkLst>
        </pc:cxnChg>
        <pc:cxnChg chg="add mod">
          <ac:chgData name="hui xu" userId="70b675938bab3b5e" providerId="LiveId" clId="{9961E861-7D9A-4174-B806-D2D35F8959C2}" dt="2020-02-06T13:58:14.486" v="359" actId="164"/>
          <ac:cxnSpMkLst>
            <pc:docMk/>
            <pc:sldMk cId="2128511657" sldId="276"/>
            <ac:cxnSpMk id="11" creationId="{1264E80B-C889-45B9-A799-95DD2088D2EF}"/>
          </ac:cxnSpMkLst>
        </pc:cxnChg>
        <pc:cxnChg chg="add mod">
          <ac:chgData name="hui xu" userId="70b675938bab3b5e" providerId="LiveId" clId="{9961E861-7D9A-4174-B806-D2D35F8959C2}" dt="2020-02-06T13:58:14.486" v="359" actId="164"/>
          <ac:cxnSpMkLst>
            <pc:docMk/>
            <pc:sldMk cId="2128511657" sldId="276"/>
            <ac:cxnSpMk id="12" creationId="{552ABB86-C74E-4372-B3E8-8FA17AC29016}"/>
          </ac:cxnSpMkLst>
        </pc:cxnChg>
        <pc:cxnChg chg="add mod">
          <ac:chgData name="hui xu" userId="70b675938bab3b5e" providerId="LiveId" clId="{9961E861-7D9A-4174-B806-D2D35F8959C2}" dt="2020-02-06T13:58:14.486" v="359" actId="164"/>
          <ac:cxnSpMkLst>
            <pc:docMk/>
            <pc:sldMk cId="2128511657" sldId="276"/>
            <ac:cxnSpMk id="13" creationId="{53D0E35F-4EA8-4E50-8FA6-C2CF792BA77B}"/>
          </ac:cxnSpMkLst>
        </pc:cxnChg>
        <pc:cxnChg chg="add mod">
          <ac:chgData name="hui xu" userId="70b675938bab3b5e" providerId="LiveId" clId="{9961E861-7D9A-4174-B806-D2D35F8959C2}" dt="2020-02-06T13:58:14.486" v="359" actId="164"/>
          <ac:cxnSpMkLst>
            <pc:docMk/>
            <pc:sldMk cId="2128511657" sldId="276"/>
            <ac:cxnSpMk id="14" creationId="{9D82478F-9C12-49C1-85ED-1CE9DAC4D26A}"/>
          </ac:cxnSpMkLst>
        </pc:cxnChg>
      </pc:sldChg>
      <pc:sldChg chg="addSp delSp modSp add">
        <pc:chgData name="hui xu" userId="70b675938bab3b5e" providerId="LiveId" clId="{9961E861-7D9A-4174-B806-D2D35F8959C2}" dt="2020-02-07T02:29:55.697" v="1014" actId="20577"/>
        <pc:sldMkLst>
          <pc:docMk/>
          <pc:sldMk cId="1648344652" sldId="277"/>
        </pc:sldMkLst>
        <pc:spChg chg="mod">
          <ac:chgData name="hui xu" userId="70b675938bab3b5e" providerId="LiveId" clId="{9961E861-7D9A-4174-B806-D2D35F8959C2}" dt="2020-02-07T02:29:55.697" v="1014" actId="20577"/>
          <ac:spMkLst>
            <pc:docMk/>
            <pc:sldMk cId="1648344652" sldId="277"/>
            <ac:spMk id="2" creationId="{58E59CBD-BF87-434F-9DBD-EF10CF7513F0}"/>
          </ac:spMkLst>
        </pc:spChg>
        <pc:spChg chg="add mod">
          <ac:chgData name="hui xu" userId="70b675938bab3b5e" providerId="LiveId" clId="{9961E861-7D9A-4174-B806-D2D35F8959C2}" dt="2020-02-06T15:06:42.248" v="874" actId="1076"/>
          <ac:spMkLst>
            <pc:docMk/>
            <pc:sldMk cId="1648344652" sldId="277"/>
            <ac:spMk id="15" creationId="{9FCA954E-157C-4255-BCD7-6EF1091CD753}"/>
          </ac:spMkLst>
        </pc:spChg>
        <pc:spChg chg="del">
          <ac:chgData name="hui xu" userId="70b675938bab3b5e" providerId="LiveId" clId="{9961E861-7D9A-4174-B806-D2D35F8959C2}" dt="2020-02-06T14:13:01.703" v="571" actId="21"/>
          <ac:spMkLst>
            <pc:docMk/>
            <pc:sldMk cId="1648344652" sldId="277"/>
            <ac:spMk id="25" creationId="{8ECEB132-7DF6-4008-872B-DA8569B8D7EC}"/>
          </ac:spMkLst>
        </pc:spChg>
        <pc:spChg chg="del">
          <ac:chgData name="hui xu" userId="70b675938bab3b5e" providerId="LiveId" clId="{9961E861-7D9A-4174-B806-D2D35F8959C2}" dt="2020-02-06T14:13:01.703" v="571" actId="21"/>
          <ac:spMkLst>
            <pc:docMk/>
            <pc:sldMk cId="1648344652" sldId="277"/>
            <ac:spMk id="26" creationId="{E51E12FC-F14D-481A-B63E-72BAB7C4A020}"/>
          </ac:spMkLst>
        </pc:spChg>
        <pc:spChg chg="del">
          <ac:chgData name="hui xu" userId="70b675938bab3b5e" providerId="LiveId" clId="{9961E861-7D9A-4174-B806-D2D35F8959C2}" dt="2020-02-06T14:13:01.703" v="571" actId="21"/>
          <ac:spMkLst>
            <pc:docMk/>
            <pc:sldMk cId="1648344652" sldId="277"/>
            <ac:spMk id="27" creationId="{AF0EBE00-A331-4060-8672-519A6AF01124}"/>
          </ac:spMkLst>
        </pc:spChg>
        <pc:spChg chg="mod">
          <ac:chgData name="hui xu" userId="70b675938bab3b5e" providerId="LiveId" clId="{9961E861-7D9A-4174-B806-D2D35F8959C2}" dt="2020-02-06T15:06:56.246" v="876" actId="1076"/>
          <ac:spMkLst>
            <pc:docMk/>
            <pc:sldMk cId="1648344652" sldId="277"/>
            <ac:spMk id="28" creationId="{C3CFEE42-5F42-41EB-B974-67E7844A56E0}"/>
          </ac:spMkLst>
        </pc:spChg>
        <pc:spChg chg="del">
          <ac:chgData name="hui xu" userId="70b675938bab3b5e" providerId="LiveId" clId="{9961E861-7D9A-4174-B806-D2D35F8959C2}" dt="2020-02-06T14:13:05.394" v="572" actId="21"/>
          <ac:spMkLst>
            <pc:docMk/>
            <pc:sldMk cId="1648344652" sldId="277"/>
            <ac:spMk id="29" creationId="{6B1DCCF5-00FC-42A2-B241-F69BE6D1487D}"/>
          </ac:spMkLst>
        </pc:spChg>
        <pc:spChg chg="del mod">
          <ac:chgData name="hui xu" userId="70b675938bab3b5e" providerId="LiveId" clId="{9961E861-7D9A-4174-B806-D2D35F8959C2}" dt="2020-02-06T14:14:31.761" v="587" actId="21"/>
          <ac:spMkLst>
            <pc:docMk/>
            <pc:sldMk cId="1648344652" sldId="277"/>
            <ac:spMk id="30" creationId="{315CDF09-1219-470C-A9FE-91F61C0B5B11}"/>
          </ac:spMkLst>
        </pc:spChg>
        <pc:spChg chg="add mod">
          <ac:chgData name="hui xu" userId="70b675938bab3b5e" providerId="LiveId" clId="{9961E861-7D9A-4174-B806-D2D35F8959C2}" dt="2020-02-06T15:06:56.246" v="876" actId="1076"/>
          <ac:spMkLst>
            <pc:docMk/>
            <pc:sldMk cId="1648344652" sldId="277"/>
            <ac:spMk id="31" creationId="{63CB0FB2-AF3F-4D21-858D-9C6E1E5754B8}"/>
          </ac:spMkLst>
        </pc:spChg>
        <pc:spChg chg="add mod">
          <ac:chgData name="hui xu" userId="70b675938bab3b5e" providerId="LiveId" clId="{9961E861-7D9A-4174-B806-D2D35F8959C2}" dt="2020-02-06T15:06:56.246" v="876" actId="1076"/>
          <ac:spMkLst>
            <pc:docMk/>
            <pc:sldMk cId="1648344652" sldId="277"/>
            <ac:spMk id="32" creationId="{5D3F6BF6-06C5-4599-A263-7560A338503D}"/>
          </ac:spMkLst>
        </pc:spChg>
        <pc:spChg chg="add mod">
          <ac:chgData name="hui xu" userId="70b675938bab3b5e" providerId="LiveId" clId="{9961E861-7D9A-4174-B806-D2D35F8959C2}" dt="2020-02-06T15:07:00.275" v="877" actId="1076"/>
          <ac:spMkLst>
            <pc:docMk/>
            <pc:sldMk cId="1648344652" sldId="277"/>
            <ac:spMk id="33" creationId="{158995AD-6492-4F95-B99A-EF250D8C76FD}"/>
          </ac:spMkLst>
        </pc:spChg>
        <pc:spChg chg="add mod">
          <ac:chgData name="hui xu" userId="70b675938bab3b5e" providerId="LiveId" clId="{9961E861-7D9A-4174-B806-D2D35F8959C2}" dt="2020-02-06T15:06:45.969" v="875" actId="1076"/>
          <ac:spMkLst>
            <pc:docMk/>
            <pc:sldMk cId="1648344652" sldId="277"/>
            <ac:spMk id="34" creationId="{0C25131B-6720-4259-AEF7-764C462DB990}"/>
          </ac:spMkLst>
        </pc:spChg>
        <pc:spChg chg="add del mod">
          <ac:chgData name="hui xu" userId="70b675938bab3b5e" providerId="LiveId" clId="{9961E861-7D9A-4174-B806-D2D35F8959C2}" dt="2020-02-06T15:05:00.357" v="810" actId="21"/>
          <ac:spMkLst>
            <pc:docMk/>
            <pc:sldMk cId="1648344652" sldId="277"/>
            <ac:spMk id="35" creationId="{B27FD725-B57B-409F-BF75-FC0E68B34621}"/>
          </ac:spMkLst>
        </pc:spChg>
      </pc:sldChg>
      <pc:sldChg chg="modSp add del">
        <pc:chgData name="hui xu" userId="70b675938bab3b5e" providerId="LiveId" clId="{9961E861-7D9A-4174-B806-D2D35F8959C2}" dt="2020-02-07T02:31:25.336" v="1017" actId="2696"/>
        <pc:sldMkLst>
          <pc:docMk/>
          <pc:sldMk cId="4045119156" sldId="278"/>
        </pc:sldMkLst>
        <pc:spChg chg="mod">
          <ac:chgData name="hui xu" userId="70b675938bab3b5e" providerId="LiveId" clId="{9961E861-7D9A-4174-B806-D2D35F8959C2}" dt="2020-02-06T15:26:40.526" v="1003" actId="20577"/>
          <ac:spMkLst>
            <pc:docMk/>
            <pc:sldMk cId="4045119156" sldId="278"/>
            <ac:spMk id="2" creationId="{4B11373E-C3AB-4BB8-83D6-A1727BA836D4}"/>
          </ac:spMkLst>
        </pc:spChg>
      </pc:sldChg>
      <pc:sldChg chg="addSp delSp modSp add">
        <pc:chgData name="hui xu" userId="70b675938bab3b5e" providerId="LiveId" clId="{9961E861-7D9A-4174-B806-D2D35F8959C2}" dt="2020-02-07T03:58:04.835" v="1960" actId="1076"/>
        <pc:sldMkLst>
          <pc:docMk/>
          <pc:sldMk cId="1894684505" sldId="279"/>
        </pc:sldMkLst>
        <pc:spChg chg="mod">
          <ac:chgData name="hui xu" userId="70b675938bab3b5e" providerId="LiveId" clId="{9961E861-7D9A-4174-B806-D2D35F8959C2}" dt="2020-02-06T15:13:03.203" v="900" actId="20577"/>
          <ac:spMkLst>
            <pc:docMk/>
            <pc:sldMk cId="1894684505" sldId="279"/>
            <ac:spMk id="2" creationId="{58E59CBD-BF87-434F-9DBD-EF10CF7513F0}"/>
          </ac:spMkLst>
        </pc:spChg>
        <pc:spChg chg="mod">
          <ac:chgData name="hui xu" userId="70b675938bab3b5e" providerId="LiveId" clId="{9961E861-7D9A-4174-B806-D2D35F8959C2}" dt="2020-02-06T15:23:57.048" v="994" actId="1076"/>
          <ac:spMkLst>
            <pc:docMk/>
            <pc:sldMk cId="1894684505" sldId="279"/>
            <ac:spMk id="15" creationId="{9FCA954E-157C-4255-BCD7-6EF1091CD753}"/>
          </ac:spMkLst>
        </pc:spChg>
        <pc:spChg chg="mod">
          <ac:chgData name="hui xu" userId="70b675938bab3b5e" providerId="LiveId" clId="{9961E861-7D9A-4174-B806-D2D35F8959C2}" dt="2020-02-06T15:15:16.393" v="931" actId="20577"/>
          <ac:spMkLst>
            <pc:docMk/>
            <pc:sldMk cId="1894684505" sldId="279"/>
            <ac:spMk id="28" creationId="{C3CFEE42-5F42-41EB-B974-67E7844A56E0}"/>
          </ac:spMkLst>
        </pc:spChg>
        <pc:spChg chg="add del mod">
          <ac:chgData name="hui xu" userId="70b675938bab3b5e" providerId="LiveId" clId="{9961E861-7D9A-4174-B806-D2D35F8959C2}" dt="2020-02-06T15:13:51.979" v="906" actId="21"/>
          <ac:spMkLst>
            <pc:docMk/>
            <pc:sldMk cId="1894684505" sldId="279"/>
            <ac:spMk id="29" creationId="{35B773F0-342D-4744-9792-1C3B9D8442A1}"/>
          </ac:spMkLst>
        </pc:spChg>
        <pc:spChg chg="add mod">
          <ac:chgData name="hui xu" userId="70b675938bab3b5e" providerId="LiveId" clId="{9961E861-7D9A-4174-B806-D2D35F8959C2}" dt="2020-02-06T15:17:30.714" v="961" actId="20577"/>
          <ac:spMkLst>
            <pc:docMk/>
            <pc:sldMk cId="1894684505" sldId="279"/>
            <ac:spMk id="30" creationId="{AA99FA85-56BE-4F15-85D8-617BA333B4B0}"/>
          </ac:spMkLst>
        </pc:spChg>
        <pc:spChg chg="mod">
          <ac:chgData name="hui xu" userId="70b675938bab3b5e" providerId="LiveId" clId="{9961E861-7D9A-4174-B806-D2D35F8959C2}" dt="2020-02-06T15:16:25.977" v="945" actId="1076"/>
          <ac:spMkLst>
            <pc:docMk/>
            <pc:sldMk cId="1894684505" sldId="279"/>
            <ac:spMk id="31" creationId="{63CB0FB2-AF3F-4D21-858D-9C6E1E5754B8}"/>
          </ac:spMkLst>
        </pc:spChg>
        <pc:spChg chg="del mod">
          <ac:chgData name="hui xu" userId="70b675938bab3b5e" providerId="LiveId" clId="{9961E861-7D9A-4174-B806-D2D35F8959C2}" dt="2020-02-07T03:57:42.198" v="1958" actId="21"/>
          <ac:spMkLst>
            <pc:docMk/>
            <pc:sldMk cId="1894684505" sldId="279"/>
            <ac:spMk id="32" creationId="{5D3F6BF6-06C5-4599-A263-7560A338503D}"/>
          </ac:spMkLst>
        </pc:spChg>
        <pc:spChg chg="del">
          <ac:chgData name="hui xu" userId="70b675938bab3b5e" providerId="LiveId" clId="{9961E861-7D9A-4174-B806-D2D35F8959C2}" dt="2020-02-06T15:16:56.110" v="956" actId="478"/>
          <ac:spMkLst>
            <pc:docMk/>
            <pc:sldMk cId="1894684505" sldId="279"/>
            <ac:spMk id="33" creationId="{158995AD-6492-4F95-B99A-EF250D8C76FD}"/>
          </ac:spMkLst>
        </pc:spChg>
        <pc:spChg chg="del">
          <ac:chgData name="hui xu" userId="70b675938bab3b5e" providerId="LiveId" clId="{9961E861-7D9A-4174-B806-D2D35F8959C2}" dt="2020-02-06T15:22:19.686" v="963" actId="21"/>
          <ac:spMkLst>
            <pc:docMk/>
            <pc:sldMk cId="1894684505" sldId="279"/>
            <ac:spMk id="34" creationId="{0C25131B-6720-4259-AEF7-764C462DB990}"/>
          </ac:spMkLst>
        </pc:spChg>
        <pc:spChg chg="add mod">
          <ac:chgData name="hui xu" userId="70b675938bab3b5e" providerId="LiveId" clId="{9961E861-7D9A-4174-B806-D2D35F8959C2}" dt="2020-02-06T15:17:38.069" v="962" actId="20577"/>
          <ac:spMkLst>
            <pc:docMk/>
            <pc:sldMk cId="1894684505" sldId="279"/>
            <ac:spMk id="35" creationId="{2E63C8D0-8BF4-434E-AD64-DD91AA62C7DF}"/>
          </ac:spMkLst>
        </pc:spChg>
        <pc:spChg chg="add mod">
          <ac:chgData name="hui xu" userId="70b675938bab3b5e" providerId="LiveId" clId="{9961E861-7D9A-4174-B806-D2D35F8959C2}" dt="2020-02-07T03:58:04.835" v="1960" actId="1076"/>
          <ac:spMkLst>
            <pc:docMk/>
            <pc:sldMk cId="1894684505" sldId="279"/>
            <ac:spMk id="36" creationId="{241CA7FD-3D14-4091-AB9C-318370A75905}"/>
          </ac:spMkLst>
        </pc:spChg>
        <pc:spChg chg="add del mod">
          <ac:chgData name="hui xu" userId="70b675938bab3b5e" providerId="LiveId" clId="{9961E861-7D9A-4174-B806-D2D35F8959C2}" dt="2020-02-07T03:58:00.069" v="1959" actId="21"/>
          <ac:spMkLst>
            <pc:docMk/>
            <pc:sldMk cId="1894684505" sldId="279"/>
            <ac:spMk id="37" creationId="{08C2C315-2C25-40FF-AEE8-300CDC358346}"/>
          </ac:spMkLst>
        </pc:spChg>
      </pc:sldChg>
      <pc:sldChg chg="addSp delSp modSp add del ord">
        <pc:chgData name="hui xu" userId="70b675938bab3b5e" providerId="LiveId" clId="{9961E861-7D9A-4174-B806-D2D35F8959C2}" dt="2020-02-07T04:02:43.517" v="1964" actId="47"/>
        <pc:sldMkLst>
          <pc:docMk/>
          <pc:sldMk cId="1601861815" sldId="280"/>
        </pc:sldMkLst>
        <pc:spChg chg="mod">
          <ac:chgData name="hui xu" userId="70b675938bab3b5e" providerId="LiveId" clId="{9961E861-7D9A-4174-B806-D2D35F8959C2}" dt="2020-02-07T03:23:30.380" v="1638" actId="20577"/>
          <ac:spMkLst>
            <pc:docMk/>
            <pc:sldMk cId="1601861815" sldId="280"/>
            <ac:spMk id="2" creationId="{4F02C273-7B58-4346-87D6-BB42E7D646B5}"/>
          </ac:spMkLst>
        </pc:spChg>
        <pc:spChg chg="add del mod">
          <ac:chgData name="hui xu" userId="70b675938bab3b5e" providerId="LiveId" clId="{9961E861-7D9A-4174-B806-D2D35F8959C2}" dt="2020-02-07T04:02:42.140" v="1963"/>
          <ac:spMkLst>
            <pc:docMk/>
            <pc:sldMk cId="1601861815" sldId="280"/>
            <ac:spMk id="4" creationId="{F175E9CC-BA1F-442C-B13E-60642E4C571E}"/>
          </ac:spMkLst>
        </pc:spChg>
        <pc:picChg chg="del mod modCrop">
          <ac:chgData name="hui xu" userId="70b675938bab3b5e" providerId="LiveId" clId="{9961E861-7D9A-4174-B806-D2D35F8959C2}" dt="2020-02-07T02:56:02.652" v="1583" actId="21"/>
          <ac:picMkLst>
            <pc:docMk/>
            <pc:sldMk cId="1601861815" sldId="280"/>
            <ac:picMk id="3" creationId="{F9A14329-44E5-4453-A5C5-367945020AFD}"/>
          </ac:picMkLst>
        </pc:picChg>
      </pc:sldChg>
      <pc:sldChg chg="modSp add del">
        <pc:chgData name="hui xu" userId="70b675938bab3b5e" providerId="LiveId" clId="{9961E861-7D9A-4174-B806-D2D35F8959C2}" dt="2020-02-07T04:58:25.385" v="2118" actId="47"/>
        <pc:sldMkLst>
          <pc:docMk/>
          <pc:sldMk cId="298292100" sldId="281"/>
        </pc:sldMkLst>
        <pc:spChg chg="mod">
          <ac:chgData name="hui xu" userId="70b675938bab3b5e" providerId="LiveId" clId="{9961E861-7D9A-4174-B806-D2D35F8959C2}" dt="2020-02-07T03:41:19.290" v="1934" actId="20577"/>
          <ac:spMkLst>
            <pc:docMk/>
            <pc:sldMk cId="298292100" sldId="281"/>
            <ac:spMk id="2" creationId="{4F02C273-7B58-4346-87D6-BB42E7D646B5}"/>
          </ac:spMkLst>
        </pc:spChg>
        <pc:spChg chg="mod">
          <ac:chgData name="hui xu" userId="70b675938bab3b5e" providerId="LiveId" clId="{9961E861-7D9A-4174-B806-D2D35F8959C2}" dt="2020-02-07T04:06:59.113" v="1970" actId="1076"/>
          <ac:spMkLst>
            <pc:docMk/>
            <pc:sldMk cId="298292100" sldId="281"/>
            <ac:spMk id="4" creationId="{F175E9CC-BA1F-442C-B13E-60642E4C571E}"/>
          </ac:spMkLst>
        </pc:spChg>
      </pc:sldChg>
      <pc:sldChg chg="addSp modSp add">
        <pc:chgData name="hui xu" userId="70b675938bab3b5e" providerId="LiveId" clId="{9961E861-7D9A-4174-B806-D2D35F8959C2}" dt="2020-02-07T04:32:33.642" v="2101" actId="20577"/>
        <pc:sldMkLst>
          <pc:docMk/>
          <pc:sldMk cId="286245455" sldId="282"/>
        </pc:sldMkLst>
        <pc:spChg chg="mod">
          <ac:chgData name="hui xu" userId="70b675938bab3b5e" providerId="LiveId" clId="{9961E861-7D9A-4174-B806-D2D35F8959C2}" dt="2020-02-07T04:08:53.380" v="2014" actId="27636"/>
          <ac:spMkLst>
            <pc:docMk/>
            <pc:sldMk cId="286245455" sldId="282"/>
            <ac:spMk id="2" creationId="{4F02C273-7B58-4346-87D6-BB42E7D646B5}"/>
          </ac:spMkLst>
        </pc:spChg>
        <pc:spChg chg="add mod">
          <ac:chgData name="hui xu" userId="70b675938bab3b5e" providerId="LiveId" clId="{9961E861-7D9A-4174-B806-D2D35F8959C2}" dt="2020-02-07T04:28:45.881" v="2100" actId="207"/>
          <ac:spMkLst>
            <pc:docMk/>
            <pc:sldMk cId="286245455" sldId="282"/>
            <ac:spMk id="3" creationId="{404A4D0F-6F31-4FFD-B326-CAB9DF2793A4}"/>
          </ac:spMkLst>
        </pc:spChg>
        <pc:spChg chg="mod">
          <ac:chgData name="hui xu" userId="70b675938bab3b5e" providerId="LiveId" clId="{9961E861-7D9A-4174-B806-D2D35F8959C2}" dt="2020-02-07T04:32:33.642" v="2101" actId="20577"/>
          <ac:spMkLst>
            <pc:docMk/>
            <pc:sldMk cId="286245455" sldId="282"/>
            <ac:spMk id="4" creationId="{F175E9CC-BA1F-442C-B13E-60642E4C571E}"/>
          </ac:spMkLst>
        </pc:spChg>
      </pc:sldChg>
      <pc:sldChg chg="addSp delSp modSp add del">
        <pc:chgData name="hui xu" userId="70b675938bab3b5e" providerId="LiveId" clId="{9961E861-7D9A-4174-B806-D2D35F8959C2}" dt="2020-02-07T04:03:15.968" v="1968"/>
        <pc:sldMkLst>
          <pc:docMk/>
          <pc:sldMk cId="2986235298" sldId="282"/>
        </pc:sldMkLst>
        <pc:spChg chg="add del">
          <ac:chgData name="hui xu" userId="70b675938bab3b5e" providerId="LiveId" clId="{9961E861-7D9A-4174-B806-D2D35F8959C2}" dt="2020-02-07T04:03:14.195" v="1967"/>
          <ac:spMkLst>
            <pc:docMk/>
            <pc:sldMk cId="2986235298" sldId="282"/>
            <ac:spMk id="2" creationId="{6C44CE29-E4AA-4F98-A227-302C09725EA9}"/>
          </ac:spMkLst>
        </pc:spChg>
        <pc:spChg chg="add del">
          <ac:chgData name="hui xu" userId="70b675938bab3b5e" providerId="LiveId" clId="{9961E861-7D9A-4174-B806-D2D35F8959C2}" dt="2020-02-07T04:03:14.195" v="1967"/>
          <ac:spMkLst>
            <pc:docMk/>
            <pc:sldMk cId="2986235298" sldId="282"/>
            <ac:spMk id="3" creationId="{96BB7887-E444-4529-8A51-E524384A54CB}"/>
          </ac:spMkLst>
        </pc:spChg>
        <pc:spChg chg="add del mod">
          <ac:chgData name="hui xu" userId="70b675938bab3b5e" providerId="LiveId" clId="{9961E861-7D9A-4174-B806-D2D35F8959C2}" dt="2020-02-07T04:03:14.195" v="1967"/>
          <ac:spMkLst>
            <pc:docMk/>
            <pc:sldMk cId="2986235298" sldId="282"/>
            <ac:spMk id="4" creationId="{73A05930-B62F-4D31-98ED-44909601F80B}"/>
          </ac:spMkLst>
        </pc:spChg>
        <pc:spChg chg="add del mod">
          <ac:chgData name="hui xu" userId="70b675938bab3b5e" providerId="LiveId" clId="{9961E861-7D9A-4174-B806-D2D35F8959C2}" dt="2020-02-07T04:03:14.195" v="1967"/>
          <ac:spMkLst>
            <pc:docMk/>
            <pc:sldMk cId="2986235298" sldId="282"/>
            <ac:spMk id="5" creationId="{39797AA0-76CA-47A6-B382-81D11534EB9D}"/>
          </ac:spMkLst>
        </pc:spChg>
      </pc:sldChg>
      <pc:sldChg chg="addSp delSp modSp add">
        <pc:chgData name="hui xu" userId="70b675938bab3b5e" providerId="LiveId" clId="{9961E861-7D9A-4174-B806-D2D35F8959C2}" dt="2020-02-07T06:33:28.427" v="2555" actId="20577"/>
        <pc:sldMkLst>
          <pc:docMk/>
          <pc:sldMk cId="3793253087" sldId="283"/>
        </pc:sldMkLst>
        <pc:spChg chg="mod">
          <ac:chgData name="hui xu" userId="70b675938bab3b5e" providerId="LiveId" clId="{9961E861-7D9A-4174-B806-D2D35F8959C2}" dt="2020-02-07T04:40:50.938" v="2107"/>
          <ac:spMkLst>
            <pc:docMk/>
            <pc:sldMk cId="3793253087" sldId="283"/>
            <ac:spMk id="2" creationId="{D85AA0EF-30D4-4A36-8612-A4DBE58D38CF}"/>
          </ac:spMkLst>
        </pc:spChg>
        <pc:spChg chg="del">
          <ac:chgData name="hui xu" userId="70b675938bab3b5e" providerId="LiveId" clId="{9961E861-7D9A-4174-B806-D2D35F8959C2}" dt="2020-02-07T04:40:36.426" v="2103" actId="478"/>
          <ac:spMkLst>
            <pc:docMk/>
            <pc:sldMk cId="3793253087" sldId="283"/>
            <ac:spMk id="3" creationId="{48919C24-3BD6-41D6-A7A7-3F0317F755D9}"/>
          </ac:spMkLst>
        </pc:spChg>
        <pc:spChg chg="add del mod">
          <ac:chgData name="hui xu" userId="70b675938bab3b5e" providerId="LiveId" clId="{9961E861-7D9A-4174-B806-D2D35F8959C2}" dt="2020-02-07T04:58:01.428" v="2116" actId="478"/>
          <ac:spMkLst>
            <pc:docMk/>
            <pc:sldMk cId="3793253087" sldId="283"/>
            <ac:spMk id="4" creationId="{0A5EF3E4-2252-4B0E-B26C-595F3B71C90D}"/>
          </ac:spMkLst>
        </pc:spChg>
        <pc:spChg chg="add mod">
          <ac:chgData name="hui xu" userId="70b675938bab3b5e" providerId="LiveId" clId="{9961E861-7D9A-4174-B806-D2D35F8959C2}" dt="2020-02-07T06:33:28.427" v="2555" actId="20577"/>
          <ac:spMkLst>
            <pc:docMk/>
            <pc:sldMk cId="3793253087" sldId="283"/>
            <ac:spMk id="6" creationId="{B0E57583-C1D9-4D7E-A1F3-F4D73594492E}"/>
          </ac:spMkLst>
        </pc:spChg>
        <pc:picChg chg="add del mod">
          <ac:chgData name="hui xu" userId="70b675938bab3b5e" providerId="LiveId" clId="{9961E861-7D9A-4174-B806-D2D35F8959C2}" dt="2020-02-07T06:01:37.887" v="2380" actId="21"/>
          <ac:picMkLst>
            <pc:docMk/>
            <pc:sldMk cId="3793253087" sldId="283"/>
            <ac:picMk id="5" creationId="{D51ECB25-89BA-4951-85E5-3F08D1FB2113}"/>
          </ac:picMkLst>
        </pc:picChg>
      </pc:sldChg>
      <pc:sldChg chg="add del">
        <pc:chgData name="hui xu" userId="70b675938bab3b5e" providerId="LiveId" clId="{9961E861-7D9A-4174-B806-D2D35F8959C2}" dt="2020-02-07T04:58:09.678" v="2117" actId="47"/>
        <pc:sldMkLst>
          <pc:docMk/>
          <pc:sldMk cId="316800248" sldId="284"/>
        </pc:sldMkLst>
      </pc:sldChg>
      <pc:sldChg chg="addSp delSp modSp add del ord">
        <pc:chgData name="hui xu" userId="70b675938bab3b5e" providerId="LiveId" clId="{9961E861-7D9A-4174-B806-D2D35F8959C2}" dt="2020-02-07T05:03:40.848" v="2191" actId="47"/>
        <pc:sldMkLst>
          <pc:docMk/>
          <pc:sldMk cId="1917857275" sldId="284"/>
        </pc:sldMkLst>
        <pc:spChg chg="mod">
          <ac:chgData name="hui xu" userId="70b675938bab3b5e" providerId="LiveId" clId="{9961E861-7D9A-4174-B806-D2D35F8959C2}" dt="2020-02-07T04:59:14.778" v="2123" actId="20577"/>
          <ac:spMkLst>
            <pc:docMk/>
            <pc:sldMk cId="1917857275" sldId="284"/>
            <ac:spMk id="2" creationId="{58E59CBD-BF87-434F-9DBD-EF10CF7513F0}"/>
          </ac:spMkLst>
        </pc:spChg>
        <pc:spChg chg="del mod">
          <ac:chgData name="hui xu" userId="70b675938bab3b5e" providerId="LiveId" clId="{9961E861-7D9A-4174-B806-D2D35F8959C2}" dt="2020-02-07T05:03:05.708" v="2178" actId="21"/>
          <ac:spMkLst>
            <pc:docMk/>
            <pc:sldMk cId="1917857275" sldId="284"/>
            <ac:spMk id="15" creationId="{9FCA954E-157C-4255-BCD7-6EF1091CD753}"/>
          </ac:spMkLst>
        </pc:spChg>
        <pc:spChg chg="add del mod">
          <ac:chgData name="hui xu" userId="70b675938bab3b5e" providerId="LiveId" clId="{9961E861-7D9A-4174-B806-D2D35F8959C2}" dt="2020-02-07T05:03:38.706" v="2190" actId="21"/>
          <ac:spMkLst>
            <pc:docMk/>
            <pc:sldMk cId="1917857275" sldId="284"/>
            <ac:spMk id="16" creationId="{58793562-A3BD-4EDC-B310-3B94EA0C889B}"/>
          </ac:spMkLst>
        </pc:spChg>
        <pc:spChg chg="del mod">
          <ac:chgData name="hui xu" userId="70b675938bab3b5e" providerId="LiveId" clId="{9961E861-7D9A-4174-B806-D2D35F8959C2}" dt="2020-02-07T05:02:29.984" v="2153"/>
          <ac:spMkLst>
            <pc:docMk/>
            <pc:sldMk cId="1917857275" sldId="284"/>
            <ac:spMk id="28" creationId="{C3CFEE42-5F42-41EB-B974-67E7844A56E0}"/>
          </ac:spMkLst>
        </pc:spChg>
        <pc:spChg chg="del">
          <ac:chgData name="hui xu" userId="70b675938bab3b5e" providerId="LiveId" clId="{9961E861-7D9A-4174-B806-D2D35F8959C2}" dt="2020-02-07T05:03:07.405" v="2179" actId="21"/>
          <ac:spMkLst>
            <pc:docMk/>
            <pc:sldMk cId="1917857275" sldId="284"/>
            <ac:spMk id="30" creationId="{AA99FA85-56BE-4F15-85D8-617BA333B4B0}"/>
          </ac:spMkLst>
        </pc:spChg>
        <pc:spChg chg="del">
          <ac:chgData name="hui xu" userId="70b675938bab3b5e" providerId="LiveId" clId="{9961E861-7D9A-4174-B806-D2D35F8959C2}" dt="2020-02-07T05:03:07.405" v="2179" actId="21"/>
          <ac:spMkLst>
            <pc:docMk/>
            <pc:sldMk cId="1917857275" sldId="284"/>
            <ac:spMk id="31" creationId="{63CB0FB2-AF3F-4D21-858D-9C6E1E5754B8}"/>
          </ac:spMkLst>
        </pc:spChg>
        <pc:spChg chg="del">
          <ac:chgData name="hui xu" userId="70b675938bab3b5e" providerId="LiveId" clId="{9961E861-7D9A-4174-B806-D2D35F8959C2}" dt="2020-02-07T05:03:07.405" v="2179" actId="21"/>
          <ac:spMkLst>
            <pc:docMk/>
            <pc:sldMk cId="1917857275" sldId="284"/>
            <ac:spMk id="35" creationId="{2E63C8D0-8BF4-434E-AD64-DD91AA62C7DF}"/>
          </ac:spMkLst>
        </pc:spChg>
        <pc:spChg chg="del">
          <ac:chgData name="hui xu" userId="70b675938bab3b5e" providerId="LiveId" clId="{9961E861-7D9A-4174-B806-D2D35F8959C2}" dt="2020-02-07T05:03:07.405" v="2179" actId="21"/>
          <ac:spMkLst>
            <pc:docMk/>
            <pc:sldMk cId="1917857275" sldId="284"/>
            <ac:spMk id="36" creationId="{241CA7FD-3D14-4091-AB9C-318370A75905}"/>
          </ac:spMkLst>
        </pc:spChg>
      </pc:sldChg>
      <pc:sldChg chg="delSp modSp add">
        <pc:chgData name="hui xu" userId="70b675938bab3b5e" providerId="LiveId" clId="{9961E861-7D9A-4174-B806-D2D35F8959C2}" dt="2020-02-07T06:01:35.231" v="2379" actId="14100"/>
        <pc:sldMkLst>
          <pc:docMk/>
          <pc:sldMk cId="2663765121" sldId="284"/>
        </pc:sldMkLst>
        <pc:spChg chg="del">
          <ac:chgData name="hui xu" userId="70b675938bab3b5e" providerId="LiveId" clId="{9961E861-7D9A-4174-B806-D2D35F8959C2}" dt="2020-02-07T06:01:31.259" v="2377" actId="21"/>
          <ac:spMkLst>
            <pc:docMk/>
            <pc:sldMk cId="2663765121" sldId="284"/>
            <ac:spMk id="6" creationId="{B0E57583-C1D9-4D7E-A1F3-F4D73594492E}"/>
          </ac:spMkLst>
        </pc:spChg>
        <pc:picChg chg="mod">
          <ac:chgData name="hui xu" userId="70b675938bab3b5e" providerId="LiveId" clId="{9961E861-7D9A-4174-B806-D2D35F8959C2}" dt="2020-02-07T06:01:35.231" v="2379" actId="14100"/>
          <ac:picMkLst>
            <pc:docMk/>
            <pc:sldMk cId="2663765121" sldId="284"/>
            <ac:picMk id="5" creationId="{D51ECB25-89BA-4951-85E5-3F08D1FB2113}"/>
          </ac:picMkLst>
        </pc:picChg>
      </pc:sldChg>
      <pc:sldChg chg="modSp add">
        <pc:chgData name="hui xu" userId="70b675938bab3b5e" providerId="LiveId" clId="{9961E861-7D9A-4174-B806-D2D35F8959C2}" dt="2020-02-08T03:34:07.796" v="2571" actId="20577"/>
        <pc:sldMkLst>
          <pc:docMk/>
          <pc:sldMk cId="4111600238" sldId="285"/>
        </pc:sldMkLst>
        <pc:spChg chg="mod">
          <ac:chgData name="hui xu" userId="70b675938bab3b5e" providerId="LiveId" clId="{9961E861-7D9A-4174-B806-D2D35F8959C2}" dt="2020-02-08T03:34:07.796" v="2571" actId="20577"/>
          <ac:spMkLst>
            <pc:docMk/>
            <pc:sldMk cId="4111600238" sldId="285"/>
            <ac:spMk id="2" creationId="{D01F047C-6441-4F50-B592-6D5AD4CF8225}"/>
          </ac:spMkLst>
        </pc:spChg>
      </pc:sldChg>
      <pc:sldChg chg="modSp add">
        <pc:chgData name="hui xu" userId="70b675938bab3b5e" providerId="LiveId" clId="{9961E861-7D9A-4174-B806-D2D35F8959C2}" dt="2020-02-08T04:04:57.142" v="2579" actId="20577"/>
        <pc:sldMkLst>
          <pc:docMk/>
          <pc:sldMk cId="928954449" sldId="286"/>
        </pc:sldMkLst>
        <pc:spChg chg="mod">
          <ac:chgData name="hui xu" userId="70b675938bab3b5e" providerId="LiveId" clId="{9961E861-7D9A-4174-B806-D2D35F8959C2}" dt="2020-02-08T04:04:57.142" v="2579" actId="20577"/>
          <ac:spMkLst>
            <pc:docMk/>
            <pc:sldMk cId="928954449" sldId="286"/>
            <ac:spMk id="2" creationId="{FBED6E9E-B640-4ADA-A3FB-F9DBAB8B1089}"/>
          </ac:spMkLst>
        </pc:spChg>
      </pc:sldChg>
      <pc:sldChg chg="addSp modSp add">
        <pc:chgData name="hui xu" userId="70b675938bab3b5e" providerId="LiveId" clId="{9961E861-7D9A-4174-B806-D2D35F8959C2}" dt="2020-02-08T04:09:48.464" v="2698" actId="21"/>
        <pc:sldMkLst>
          <pc:docMk/>
          <pc:sldMk cId="3227299820" sldId="287"/>
        </pc:sldMkLst>
        <pc:spChg chg="mod">
          <ac:chgData name="hui xu" userId="70b675938bab3b5e" providerId="LiveId" clId="{9961E861-7D9A-4174-B806-D2D35F8959C2}" dt="2020-02-08T04:08:20.409" v="2674" actId="20577"/>
          <ac:spMkLst>
            <pc:docMk/>
            <pc:sldMk cId="3227299820" sldId="287"/>
            <ac:spMk id="2" creationId="{278DF740-723B-4091-8BEE-66A7BEDF7FCD}"/>
          </ac:spMkLst>
        </pc:spChg>
        <pc:spChg chg="mod">
          <ac:chgData name="hui xu" userId="70b675938bab3b5e" providerId="LiveId" clId="{9961E861-7D9A-4174-B806-D2D35F8959C2}" dt="2020-02-08T04:09:21.155" v="2686" actId="15"/>
          <ac:spMkLst>
            <pc:docMk/>
            <pc:sldMk cId="3227299820" sldId="287"/>
            <ac:spMk id="3" creationId="{83EDD7DD-37A0-40B1-9914-E770A223AECC}"/>
          </ac:spMkLst>
        </pc:spChg>
        <pc:spChg chg="add mod">
          <ac:chgData name="hui xu" userId="70b675938bab3b5e" providerId="LiveId" clId="{9961E861-7D9A-4174-B806-D2D35F8959C2}" dt="2020-02-08T04:09:48.464" v="2698" actId="21"/>
          <ac:spMkLst>
            <pc:docMk/>
            <pc:sldMk cId="3227299820" sldId="287"/>
            <ac:spMk id="4" creationId="{39195644-DDD6-485B-821C-9CDDFF3456CE}"/>
          </ac:spMkLst>
        </pc:spChg>
      </pc:sldChg>
      <pc:sldChg chg="addSp delSp modSp add">
        <pc:chgData name="hui xu" userId="70b675938bab3b5e" providerId="LiveId" clId="{9961E861-7D9A-4174-B806-D2D35F8959C2}" dt="2020-02-08T04:32:29.089" v="2781" actId="20577"/>
        <pc:sldMkLst>
          <pc:docMk/>
          <pc:sldMk cId="2897370932" sldId="288"/>
        </pc:sldMkLst>
        <pc:spChg chg="mod">
          <ac:chgData name="hui xu" userId="70b675938bab3b5e" providerId="LiveId" clId="{9961E861-7D9A-4174-B806-D2D35F8959C2}" dt="2020-02-08T04:10:18.602" v="2705" actId="20577"/>
          <ac:spMkLst>
            <pc:docMk/>
            <pc:sldMk cId="2897370932" sldId="288"/>
            <ac:spMk id="2" creationId="{B78A0915-8FF6-4510-A1AE-242E8EE928A2}"/>
          </ac:spMkLst>
        </pc:spChg>
        <pc:spChg chg="mod">
          <ac:chgData name="hui xu" userId="70b675938bab3b5e" providerId="LiveId" clId="{9961E861-7D9A-4174-B806-D2D35F8959C2}" dt="2020-02-08T04:32:29.089" v="2781" actId="20577"/>
          <ac:spMkLst>
            <pc:docMk/>
            <pc:sldMk cId="2897370932" sldId="288"/>
            <ac:spMk id="3" creationId="{064CF94F-3267-401F-BD15-AD54280CC6EA}"/>
          </ac:spMkLst>
        </pc:spChg>
        <pc:picChg chg="del">
          <ac:chgData name="hui xu" userId="70b675938bab3b5e" providerId="LiveId" clId="{9961E861-7D9A-4174-B806-D2D35F8959C2}" dt="2020-02-08T04:11:35.916" v="2725" actId="478"/>
          <ac:picMkLst>
            <pc:docMk/>
            <pc:sldMk cId="2897370932" sldId="288"/>
            <ac:picMk id="4" creationId="{BD9000DF-5BF8-41D5-AB70-0CA02D3D1815}"/>
          </ac:picMkLst>
        </pc:picChg>
        <pc:picChg chg="add del mod">
          <ac:chgData name="hui xu" userId="70b675938bab3b5e" providerId="LiveId" clId="{9961E861-7D9A-4174-B806-D2D35F8959C2}" dt="2020-02-08T04:32:08.591" v="2754" actId="21"/>
          <ac:picMkLst>
            <pc:docMk/>
            <pc:sldMk cId="2897370932" sldId="288"/>
            <ac:picMk id="5" creationId="{5F8985B4-159E-4840-B749-9512436BC681}"/>
          </ac:picMkLst>
        </pc:picChg>
      </pc:sldChg>
      <pc:sldChg chg="modSp add">
        <pc:chgData name="hui xu" userId="70b675938bab3b5e" providerId="LiveId" clId="{9961E861-7D9A-4174-B806-D2D35F8959C2}" dt="2020-02-08T04:13:53.704" v="2737" actId="21"/>
        <pc:sldMkLst>
          <pc:docMk/>
          <pc:sldMk cId="1121945713" sldId="289"/>
        </pc:sldMkLst>
        <pc:spChg chg="mod">
          <ac:chgData name="hui xu" userId="70b675938bab3b5e" providerId="LiveId" clId="{9961E861-7D9A-4174-B806-D2D35F8959C2}" dt="2020-02-08T04:13:16.276" v="2733" actId="21"/>
          <ac:spMkLst>
            <pc:docMk/>
            <pc:sldMk cId="1121945713" sldId="289"/>
            <ac:spMk id="3" creationId="{83EDD7DD-37A0-40B1-9914-E770A223AECC}"/>
          </ac:spMkLst>
        </pc:spChg>
        <pc:spChg chg="mod">
          <ac:chgData name="hui xu" userId="70b675938bab3b5e" providerId="LiveId" clId="{9961E861-7D9A-4174-B806-D2D35F8959C2}" dt="2020-02-08T04:13:53.704" v="2737" actId="21"/>
          <ac:spMkLst>
            <pc:docMk/>
            <pc:sldMk cId="1121945713" sldId="289"/>
            <ac:spMk id="4" creationId="{39195644-DDD6-485B-821C-9CDDFF3456CE}"/>
          </ac:spMkLst>
        </pc:spChg>
      </pc:sldChg>
      <pc:sldChg chg="addSp modSp add">
        <pc:chgData name="hui xu" userId="70b675938bab3b5e" providerId="LiveId" clId="{9961E861-7D9A-4174-B806-D2D35F8959C2}" dt="2020-02-08T04:32:12.294" v="2756" actId="1076"/>
        <pc:sldMkLst>
          <pc:docMk/>
          <pc:sldMk cId="701294280" sldId="290"/>
        </pc:sldMkLst>
        <pc:spChg chg="mod">
          <ac:chgData name="hui xu" userId="70b675938bab3b5e" providerId="LiveId" clId="{9961E861-7D9A-4174-B806-D2D35F8959C2}" dt="2020-02-08T04:14:10.261" v="2753" actId="20577"/>
          <ac:spMkLst>
            <pc:docMk/>
            <pc:sldMk cId="701294280" sldId="290"/>
            <ac:spMk id="2" creationId="{60A7A851-372F-4B4E-9D30-DB1149FDCD28}"/>
          </ac:spMkLst>
        </pc:spChg>
        <pc:picChg chg="add mod">
          <ac:chgData name="hui xu" userId="70b675938bab3b5e" providerId="LiveId" clId="{9961E861-7D9A-4174-B806-D2D35F8959C2}" dt="2020-02-08T04:32:12.294" v="2756" actId="1076"/>
          <ac:picMkLst>
            <pc:docMk/>
            <pc:sldMk cId="701294280" sldId="290"/>
            <ac:picMk id="3" creationId="{E1FCCCD5-8871-4654-95F8-58FCCBA2FEC9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02E7AF-09C2-4B56-84D8-4F22B62E37EC}" type="datetimeFigureOut">
              <a:rPr lang="en-US" smtClean="0"/>
              <a:t>12/20/20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6FE96A-50AD-4CFD-B1EF-FCA4E7179C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3777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BAD8FE-23C3-4C46-B668-FFB5B3E6611B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56173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292AC4-46E6-48DF-9C15-A91B135037C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9537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051559-ED35-4EB8-9F53-646A7874ED7E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9852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zh-CN" altLang="en-US" dirty="0"/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b="0" i="0">
                    <a:latin typeface="Cambria Math" panose="02040503050406030204" pitchFamily="18" charset="0"/>
                  </a:rPr>
                  <a:t>𝑠_𝑖</a:t>
                </a:r>
                <a:r>
                  <a:rPr lang="en-US" altLang="zh-CN" dirty="0"/>
                  <a:t>: messages </a:t>
                </a:r>
                <a:r>
                  <a:rPr lang="en-US" altLang="zh-CN" dirty="0">
                    <a:latin typeface="Consolas" panose="020B0609020204030204" pitchFamily="49" charset="0"/>
                  </a:rPr>
                  <a:t>Aubrey</a:t>
                </a:r>
                <a:r>
                  <a:rPr lang="en-US" altLang="zh-CN" dirty="0"/>
                  <a:t> can send to role</a:t>
                </a:r>
              </a:p>
              <a:p>
                <a:r>
                  <a:rPr lang="en-US" altLang="zh-CN" dirty="0"/>
                  <a:t>End states: already get knowledge; no useful information</a:t>
                </a:r>
                <a:endParaRPr lang="zh-CN" altLang="en-US" dirty="0"/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051559-ED35-4EB8-9F53-646A7874ED7E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67537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051559-ED35-4EB8-9F53-646A7874ED7E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68318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/>
          </a:p>
        </p:txBody>
      </p:sp>
      <p:sp useBgFill="1">
        <p:nvSpPr>
          <p:cNvPr id="13" name="Rounded Rectangle 12"/>
          <p:cNvSpPr/>
          <p:nvPr/>
        </p:nvSpPr>
        <p:spPr>
          <a:xfrm>
            <a:off x="70756" y="69758"/>
            <a:ext cx="9764486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403350" y="3200400"/>
            <a:ext cx="6934200" cy="1600200"/>
          </a:xfrm>
        </p:spPr>
        <p:txBody>
          <a:bodyPr/>
          <a:lstStyle>
            <a:lvl1pPr marL="0" indent="0" algn="ctr">
              <a:buNone/>
              <a:defRPr sz="2600" baseline="0">
                <a:solidFill>
                  <a:schemeClr val="tx2"/>
                </a:solidFill>
                <a:ea typeface="SimHei" panose="02010609060101010101" pitchFamily="49" charset="-122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GB" dirty="0"/>
              <a:t>Click to edit Master subtitle style</a:t>
            </a:r>
            <a:endParaRPr kumimoji="0" lang="en-US" dirty="0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58354-8032-40B6-9547-D6163EAA5EBC}" type="datetime1">
              <a:rPr lang="en-US" smtClean="0"/>
              <a:t>12/20/20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>
            <a:noAutofit/>
          </a:bodyPr>
          <a:lstStyle>
            <a:lvl1pPr>
              <a:defRPr sz="1400">
                <a:solidFill>
                  <a:srgbClr val="FFFFFF"/>
                </a:solidFill>
              </a:defRPr>
            </a:lvl1pPr>
          </a:lstStyle>
          <a:p>
            <a:fld id="{7C05468C-B27C-4946-9FF3-0FF76B75B8F6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8176" y="1449306"/>
            <a:ext cx="9773332" cy="1527349"/>
          </a:xfrm>
          <a:prstGeom prst="rect">
            <a:avLst/>
          </a:prstGeom>
          <a:solidFill>
            <a:schemeClr val="accent6">
              <a:lumMod val="75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0" name="Rectangle 9"/>
          <p:cNvSpPr/>
          <p:nvPr/>
        </p:nvSpPr>
        <p:spPr>
          <a:xfrm>
            <a:off x="68176" y="1396720"/>
            <a:ext cx="9773332" cy="120580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1" name="Rectangle 10"/>
          <p:cNvSpPr/>
          <p:nvPr/>
        </p:nvSpPr>
        <p:spPr>
          <a:xfrm>
            <a:off x="68176" y="2976649"/>
            <a:ext cx="9773332" cy="1105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495300" y="1505933"/>
            <a:ext cx="8915400" cy="1470025"/>
          </a:xfrm>
        </p:spPr>
        <p:txBody>
          <a:bodyPr anchor="ctr"/>
          <a:lstStyle>
            <a:lvl1pPr algn="ctr">
              <a:defRPr lang="en-US" baseline="0" dirty="0">
                <a:solidFill>
                  <a:srgbClr val="FFFFFF"/>
                </a:solidFill>
                <a:latin typeface="Comic Sans MS" panose="030F0902030302020204" pitchFamily="66" charset="0"/>
                <a:ea typeface="SimHei" panose="02010609060101010101" pitchFamily="49" charset="-122"/>
              </a:defRPr>
            </a:lvl1pPr>
          </a:lstStyle>
          <a:p>
            <a:r>
              <a:rPr kumimoji="0" lang="en-GB" dirty="0"/>
              <a:t>Click to edit Master title style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2486304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GB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GB"/>
              <a:t>Click to edit Master text styles</a:t>
            </a:r>
          </a:p>
          <a:p>
            <a:pPr lvl="1" eaLnBrk="1" latinLnBrk="0" hangingPunct="1"/>
            <a:r>
              <a:rPr lang="en-GB"/>
              <a:t>Second level</a:t>
            </a:r>
          </a:p>
          <a:p>
            <a:pPr lvl="2" eaLnBrk="1" latinLnBrk="0" hangingPunct="1"/>
            <a:r>
              <a:rPr lang="en-GB"/>
              <a:t>Third level</a:t>
            </a:r>
          </a:p>
          <a:p>
            <a:pPr lvl="3" eaLnBrk="1" latinLnBrk="0" hangingPunct="1"/>
            <a:r>
              <a:rPr lang="en-GB"/>
              <a:t>Fourth level</a:t>
            </a:r>
          </a:p>
          <a:p>
            <a:pPr lvl="4" eaLnBrk="1" latinLnBrk="0" hangingPunct="1"/>
            <a:r>
              <a:rPr lang="en-GB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4B0E6-E2FC-41B4-834D-BD9ACB3E377B}" type="datetime1">
              <a:rPr lang="en-US" smtClean="0"/>
              <a:t>12/20/20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5468C-B27C-4946-9FF3-0FF76B75B8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9921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81850" y="274644"/>
            <a:ext cx="2179320" cy="5851525"/>
          </a:xfrm>
        </p:spPr>
        <p:txBody>
          <a:bodyPr vert="eaVert"/>
          <a:lstStyle/>
          <a:p>
            <a:r>
              <a:rPr kumimoji="0" lang="en-GB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0" y="274643"/>
            <a:ext cx="6026150" cy="5851525"/>
          </a:xfrm>
        </p:spPr>
        <p:txBody>
          <a:bodyPr vert="eaVert"/>
          <a:lstStyle/>
          <a:p>
            <a:pPr lvl="0" eaLnBrk="1" latinLnBrk="0" hangingPunct="1"/>
            <a:r>
              <a:rPr lang="en-GB"/>
              <a:t>Click to edit Master text styles</a:t>
            </a:r>
          </a:p>
          <a:p>
            <a:pPr lvl="1" eaLnBrk="1" latinLnBrk="0" hangingPunct="1"/>
            <a:r>
              <a:rPr lang="en-GB"/>
              <a:t>Second level</a:t>
            </a:r>
          </a:p>
          <a:p>
            <a:pPr lvl="2" eaLnBrk="1" latinLnBrk="0" hangingPunct="1"/>
            <a:r>
              <a:rPr lang="en-GB"/>
              <a:t>Third level</a:t>
            </a:r>
          </a:p>
          <a:p>
            <a:pPr lvl="3" eaLnBrk="1" latinLnBrk="0" hangingPunct="1"/>
            <a:r>
              <a:rPr lang="en-GB"/>
              <a:t>Fourth level</a:t>
            </a:r>
          </a:p>
          <a:p>
            <a:pPr lvl="4" eaLnBrk="1" latinLnBrk="0" hangingPunct="1"/>
            <a:r>
              <a:rPr lang="en-GB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56FC0-FA55-4E32-95D4-E86411D872AD}" type="datetime1">
              <a:rPr lang="en-US" smtClean="0"/>
              <a:t>12/20/20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5468C-B27C-4946-9FF3-0FF76B75B8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0602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ea typeface="SimHei" panose="02010609060101010101" pitchFamily="49" charset="-122"/>
              </a:defRPr>
            </a:lvl1pPr>
          </a:lstStyle>
          <a:p>
            <a:r>
              <a:rPr kumimoji="0" lang="en-GB" dirty="0"/>
              <a:t>Click to edit Master title style</a:t>
            </a:r>
            <a:endParaRPr kumimoji="0"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EE89B-8331-4213-97E6-71EB1280BB0E}" type="datetime1">
              <a:rPr lang="en-US" smtClean="0"/>
              <a:t>12/20/20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5468C-B27C-4946-9FF3-0FF76B75B8F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990600" y="1447800"/>
            <a:ext cx="8420100" cy="4572000"/>
          </a:xfrm>
        </p:spPr>
        <p:txBody>
          <a:bodyPr vert="horz"/>
          <a:lstStyle>
            <a:lvl1pPr>
              <a:defRPr baseline="0">
                <a:solidFill>
                  <a:schemeClr val="tx1">
                    <a:lumMod val="95000"/>
                    <a:lumOff val="5000"/>
                  </a:schemeClr>
                </a:solidFill>
                <a:ea typeface="SimHei" panose="02010609060101010101" pitchFamily="49" charset="-122"/>
              </a:defRPr>
            </a:lvl1pPr>
            <a:lvl2pPr>
              <a:defRPr baseline="0">
                <a:solidFill>
                  <a:schemeClr val="tx1">
                    <a:lumMod val="95000"/>
                    <a:lumOff val="5000"/>
                  </a:schemeClr>
                </a:solidFill>
                <a:ea typeface="SimHei" panose="02010609060101010101" pitchFamily="49" charset="-122"/>
              </a:defRPr>
            </a:lvl2pPr>
            <a:lvl3pPr>
              <a:defRPr baseline="0">
                <a:solidFill>
                  <a:schemeClr val="tx1">
                    <a:lumMod val="95000"/>
                    <a:lumOff val="5000"/>
                  </a:schemeClr>
                </a:solidFill>
                <a:ea typeface="SimHei" panose="02010609060101010101" pitchFamily="49" charset="-122"/>
              </a:defRPr>
            </a:lvl3pPr>
            <a:lvl4pPr>
              <a:defRPr baseline="0">
                <a:solidFill>
                  <a:schemeClr val="tx1">
                    <a:lumMod val="95000"/>
                    <a:lumOff val="5000"/>
                  </a:schemeClr>
                </a:solidFill>
                <a:ea typeface="SimHei" panose="02010609060101010101" pitchFamily="49" charset="-122"/>
              </a:defRPr>
            </a:lvl4pPr>
            <a:lvl5pPr>
              <a:defRPr baseline="0">
                <a:solidFill>
                  <a:schemeClr val="tx1">
                    <a:lumMod val="95000"/>
                    <a:lumOff val="5000"/>
                  </a:schemeClr>
                </a:solidFill>
                <a:ea typeface="SimHei" panose="02010609060101010101" pitchFamily="49" charset="-122"/>
              </a:defRPr>
            </a:lvl5pPr>
          </a:lstStyle>
          <a:p>
            <a:pPr lvl="0" eaLnBrk="1" latinLnBrk="0" hangingPunct="1"/>
            <a:r>
              <a:rPr lang="en-GB" dirty="0"/>
              <a:t>Click to edit Master text styles</a:t>
            </a:r>
          </a:p>
          <a:p>
            <a:pPr lvl="1" eaLnBrk="1" latinLnBrk="0" hangingPunct="1"/>
            <a:r>
              <a:rPr lang="en-GB" dirty="0"/>
              <a:t>Second level</a:t>
            </a:r>
          </a:p>
          <a:p>
            <a:pPr lvl="2" eaLnBrk="1" latinLnBrk="0" hangingPunct="1"/>
            <a:r>
              <a:rPr lang="en-GB" dirty="0"/>
              <a:t>Third level</a:t>
            </a:r>
          </a:p>
          <a:p>
            <a:pPr lvl="3" eaLnBrk="1" latinLnBrk="0" hangingPunct="1"/>
            <a:r>
              <a:rPr lang="en-GB" dirty="0"/>
              <a:t>Fourth level</a:t>
            </a:r>
          </a:p>
          <a:p>
            <a:pPr lvl="4" eaLnBrk="1" latinLnBrk="0" hangingPunct="1"/>
            <a:r>
              <a:rPr lang="en-GB" dirty="0"/>
              <a:t>Fifth level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40832470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/>
          </a:p>
        </p:txBody>
      </p:sp>
      <p:sp useBgFill="1">
        <p:nvSpPr>
          <p:cNvPr id="10" name="Rounded Rectangle 9"/>
          <p:cNvSpPr/>
          <p:nvPr/>
        </p:nvSpPr>
        <p:spPr>
          <a:xfrm>
            <a:off x="70756" y="69758"/>
            <a:ext cx="9764486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3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506" y="952503"/>
            <a:ext cx="8420100" cy="1362075"/>
          </a:xfrm>
        </p:spPr>
        <p:txBody>
          <a:bodyPr anchor="b" anchorCtr="0"/>
          <a:lstStyle>
            <a:lvl1pPr algn="l">
              <a:buNone/>
              <a:defRPr sz="4000" b="0" cap="none"/>
            </a:lvl1pPr>
          </a:lstStyle>
          <a:p>
            <a:r>
              <a:rPr kumimoji="0" lang="en-GB" dirty="0"/>
              <a:t>Click to edit Master title style</a:t>
            </a:r>
            <a:endParaRPr kumimoji="0"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506" y="2547938"/>
            <a:ext cx="8420100" cy="1338262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GB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5DE77B-CE5C-4B38-8D20-CA52F567712F}" type="datetime1">
              <a:rPr lang="en-US" smtClean="0"/>
              <a:t>12/20/20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66776" y="6172200"/>
            <a:ext cx="4333875" cy="45720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 flipV="1">
            <a:off x="75198" y="2376830"/>
            <a:ext cx="9764641" cy="91440"/>
          </a:xfrm>
          <a:prstGeom prst="rect">
            <a:avLst/>
          </a:prstGeom>
          <a:solidFill>
            <a:schemeClr val="accent6">
              <a:lumMod val="75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8" name="Rectangle 7"/>
          <p:cNvSpPr/>
          <p:nvPr/>
        </p:nvSpPr>
        <p:spPr>
          <a:xfrm>
            <a:off x="74909" y="2341478"/>
            <a:ext cx="9764929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9" name="Rectangle 8"/>
          <p:cNvSpPr/>
          <p:nvPr/>
        </p:nvSpPr>
        <p:spPr>
          <a:xfrm>
            <a:off x="73999" y="2468880"/>
            <a:ext cx="9765839" cy="457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58496" y="6208776"/>
            <a:ext cx="495300" cy="457200"/>
          </a:xfrm>
        </p:spPr>
        <p:txBody>
          <a:bodyPr/>
          <a:lstStyle/>
          <a:p>
            <a:fld id="{7C05468C-B27C-4946-9FF3-0FF76B75B8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7245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GB" dirty="0"/>
              <a:t>Click to edit Master title style</a:t>
            </a:r>
            <a:endParaRPr kumimoji="0"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99805-D056-4FE9-A713-728EF1540264}" type="datetime1">
              <a:rPr lang="en-US" smtClean="0"/>
              <a:t>12/20/20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5468C-B27C-4946-9FF3-0FF76B75B8F6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990600" y="1447800"/>
            <a:ext cx="4061460" cy="4572000"/>
          </a:xfrm>
        </p:spPr>
        <p:txBody>
          <a:bodyPr vert="horz"/>
          <a:lstStyle/>
          <a:p>
            <a:pPr lvl="0" eaLnBrk="1" latinLnBrk="0" hangingPunct="1"/>
            <a:r>
              <a:rPr lang="en-GB" dirty="0"/>
              <a:t>Click to edit Master text styles</a:t>
            </a:r>
          </a:p>
          <a:p>
            <a:pPr lvl="1" eaLnBrk="1" latinLnBrk="0" hangingPunct="1"/>
            <a:r>
              <a:rPr lang="en-GB" dirty="0"/>
              <a:t>Second level</a:t>
            </a:r>
          </a:p>
          <a:p>
            <a:pPr lvl="2" eaLnBrk="1" latinLnBrk="0" hangingPunct="1"/>
            <a:r>
              <a:rPr lang="en-GB" dirty="0"/>
              <a:t>Third level</a:t>
            </a:r>
          </a:p>
          <a:p>
            <a:pPr lvl="3" eaLnBrk="1" latinLnBrk="0" hangingPunct="1"/>
            <a:r>
              <a:rPr lang="en-GB" dirty="0"/>
              <a:t>Fourth level</a:t>
            </a:r>
          </a:p>
          <a:p>
            <a:pPr lvl="4" eaLnBrk="1" latinLnBrk="0" hangingPunct="1"/>
            <a:r>
              <a:rPr lang="en-GB" dirty="0"/>
              <a:t>Fifth level</a:t>
            </a:r>
            <a:endParaRPr kumimoji="0"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5345113" y="1447800"/>
            <a:ext cx="4061460" cy="4572000"/>
          </a:xfrm>
        </p:spPr>
        <p:txBody>
          <a:bodyPr vert="horz"/>
          <a:lstStyle/>
          <a:p>
            <a:pPr lvl="0" eaLnBrk="1" latinLnBrk="0" hangingPunct="1"/>
            <a:r>
              <a:rPr lang="en-GB"/>
              <a:t>Click to edit Master text styles</a:t>
            </a:r>
          </a:p>
          <a:p>
            <a:pPr lvl="1" eaLnBrk="1" latinLnBrk="0" hangingPunct="1"/>
            <a:r>
              <a:rPr lang="en-GB"/>
              <a:t>Second level</a:t>
            </a:r>
          </a:p>
          <a:p>
            <a:pPr lvl="2" eaLnBrk="1" latinLnBrk="0" hangingPunct="1"/>
            <a:r>
              <a:rPr lang="en-GB"/>
              <a:t>Third level</a:t>
            </a:r>
          </a:p>
          <a:p>
            <a:pPr lvl="3" eaLnBrk="1" latinLnBrk="0" hangingPunct="1"/>
            <a:r>
              <a:rPr lang="en-GB"/>
              <a:t>Fourth level</a:t>
            </a:r>
          </a:p>
          <a:p>
            <a:pPr lvl="4" eaLnBrk="1" latinLnBrk="0" hangingPunct="1"/>
            <a:r>
              <a:rPr lang="en-GB"/>
              <a:t>Fifth level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19051663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273050"/>
            <a:ext cx="8420100" cy="1143000"/>
          </a:xfrm>
        </p:spPr>
        <p:txBody>
          <a:bodyPr anchor="b" anchorCtr="0"/>
          <a:lstStyle>
            <a:lvl1pPr>
              <a:defRPr/>
            </a:lvl1pPr>
          </a:lstStyle>
          <a:p>
            <a:r>
              <a:rPr kumimoji="0" lang="en-GB" dirty="0"/>
              <a:t>Click to edit Master title style</a:t>
            </a:r>
            <a:endParaRPr kumimoji="0"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0600" y="1447800"/>
            <a:ext cx="404495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GB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5365750" y="1447800"/>
            <a:ext cx="404495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GB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6A726-DF32-4881-8F68-9BF86E03E172}" type="datetime1">
              <a:rPr lang="en-US" smtClean="0"/>
              <a:t>12/20/20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5468C-B27C-4946-9FF3-0FF76B75B8F6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>
          <a:xfrm>
            <a:off x="990600" y="2247900"/>
            <a:ext cx="4044950" cy="3886200"/>
          </a:xfrm>
        </p:spPr>
        <p:txBody>
          <a:bodyPr vert="horz"/>
          <a:lstStyle/>
          <a:p>
            <a:pPr lvl="0" eaLnBrk="1" latinLnBrk="0" hangingPunct="1"/>
            <a:r>
              <a:rPr lang="en-GB" dirty="0"/>
              <a:t>Click to edit Master text styles</a:t>
            </a:r>
          </a:p>
          <a:p>
            <a:pPr lvl="1" eaLnBrk="1" latinLnBrk="0" hangingPunct="1"/>
            <a:r>
              <a:rPr lang="en-GB" dirty="0"/>
              <a:t>Second level</a:t>
            </a:r>
          </a:p>
          <a:p>
            <a:pPr lvl="2" eaLnBrk="1" latinLnBrk="0" hangingPunct="1"/>
            <a:r>
              <a:rPr lang="en-GB" dirty="0"/>
              <a:t>Third level</a:t>
            </a:r>
          </a:p>
          <a:p>
            <a:pPr lvl="3" eaLnBrk="1" latinLnBrk="0" hangingPunct="1"/>
            <a:r>
              <a:rPr lang="en-GB" dirty="0"/>
              <a:t>Fourth level</a:t>
            </a:r>
          </a:p>
          <a:p>
            <a:pPr lvl="4" eaLnBrk="1" latinLnBrk="0" hangingPunct="1"/>
            <a:r>
              <a:rPr lang="en-GB" dirty="0"/>
              <a:t>Fifth level</a:t>
            </a:r>
            <a:endParaRPr kumimoji="0"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half" idx="4"/>
          </p:nvPr>
        </p:nvSpPr>
        <p:spPr>
          <a:xfrm>
            <a:off x="5365750" y="2247900"/>
            <a:ext cx="4044950" cy="3886200"/>
          </a:xfrm>
        </p:spPr>
        <p:txBody>
          <a:bodyPr vert="horz"/>
          <a:lstStyle/>
          <a:p>
            <a:pPr lvl="0" eaLnBrk="1" latinLnBrk="0" hangingPunct="1"/>
            <a:r>
              <a:rPr lang="en-GB"/>
              <a:t>Click to edit Master text styles</a:t>
            </a:r>
          </a:p>
          <a:p>
            <a:pPr lvl="1" eaLnBrk="1" latinLnBrk="0" hangingPunct="1"/>
            <a:r>
              <a:rPr lang="en-GB"/>
              <a:t>Second level</a:t>
            </a:r>
          </a:p>
          <a:p>
            <a:pPr lvl="2" eaLnBrk="1" latinLnBrk="0" hangingPunct="1"/>
            <a:r>
              <a:rPr lang="en-GB"/>
              <a:t>Third level</a:t>
            </a:r>
          </a:p>
          <a:p>
            <a:pPr lvl="3" eaLnBrk="1" latinLnBrk="0" hangingPunct="1"/>
            <a:r>
              <a:rPr lang="en-GB"/>
              <a:t>Fourth level</a:t>
            </a:r>
          </a:p>
          <a:p>
            <a:pPr lvl="4" eaLnBrk="1" latinLnBrk="0" hangingPunct="1"/>
            <a:r>
              <a:rPr lang="en-GB"/>
              <a:t>Fifth level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40868575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Comic Sans MS" panose="030F0702030302020204" pitchFamily="66" charset="0"/>
              </a:defRPr>
            </a:lvl1pPr>
          </a:lstStyle>
          <a:p>
            <a:r>
              <a:rPr kumimoji="0" lang="en-GB" dirty="0"/>
              <a:t>Click to edit Master title style</a:t>
            </a:r>
            <a:endParaRPr kumimoji="0"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5A4C3-DE48-4393-BA4E-25E3E0487F8C}" type="datetime1">
              <a:rPr lang="en-US" smtClean="0"/>
              <a:t>12/20/20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5468C-B27C-4946-9FF3-0FF76B75B8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9387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ABD9B-D63A-46B8-898E-3DEF0F7C531E}" type="datetime1">
              <a:rPr lang="en-US" smtClean="0"/>
              <a:t>12/20/20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5468C-B27C-4946-9FF3-0FF76B75B8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5163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rgbClr val="FFFFFF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 useBgFill="1">
        <p:nvSpPr>
          <p:cNvPr id="9" name="Rounded Rectangle 8"/>
          <p:cNvSpPr/>
          <p:nvPr/>
        </p:nvSpPr>
        <p:spPr>
          <a:xfrm>
            <a:off x="69342" y="69755"/>
            <a:ext cx="9764486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273050"/>
            <a:ext cx="8420100" cy="1143000"/>
          </a:xfrm>
        </p:spPr>
        <p:txBody>
          <a:bodyPr anchor="b" anchorCtr="0"/>
          <a:lstStyle>
            <a:lvl1pPr algn="l">
              <a:buNone/>
              <a:defRPr sz="4000" b="0"/>
            </a:lvl1pPr>
          </a:lstStyle>
          <a:p>
            <a:r>
              <a:rPr kumimoji="0" lang="en-GB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990600" y="1600200"/>
            <a:ext cx="2063750" cy="4495800"/>
          </a:xfrm>
        </p:spPr>
        <p:txBody>
          <a:bodyPr/>
          <a:lstStyle>
            <a:lvl1pPr marL="0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3CC574-660A-4818-88FA-01D826264EEE}" type="datetime1">
              <a:rPr lang="en-US" smtClean="0"/>
              <a:t>12/20/20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5468C-B27C-4946-9FF3-0FF76B75B8F6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"/>
          </p:nvPr>
        </p:nvSpPr>
        <p:spPr>
          <a:xfrm>
            <a:off x="3219450" y="1600200"/>
            <a:ext cx="6191250" cy="4495800"/>
          </a:xfrm>
        </p:spPr>
        <p:txBody>
          <a:bodyPr vert="horz"/>
          <a:lstStyle/>
          <a:p>
            <a:pPr lvl="0" eaLnBrk="1" latinLnBrk="0" hangingPunct="1"/>
            <a:r>
              <a:rPr lang="en-GB"/>
              <a:t>Click to edit Master text styles</a:t>
            </a:r>
          </a:p>
          <a:p>
            <a:pPr lvl="1" eaLnBrk="1" latinLnBrk="0" hangingPunct="1"/>
            <a:r>
              <a:rPr lang="en-GB"/>
              <a:t>Second level</a:t>
            </a:r>
          </a:p>
          <a:p>
            <a:pPr lvl="2" eaLnBrk="1" latinLnBrk="0" hangingPunct="1"/>
            <a:r>
              <a:rPr lang="en-GB"/>
              <a:t>Third level</a:t>
            </a:r>
          </a:p>
          <a:p>
            <a:pPr lvl="3" eaLnBrk="1" latinLnBrk="0" hangingPunct="1"/>
            <a:r>
              <a:rPr lang="en-GB"/>
              <a:t>Fourth level</a:t>
            </a:r>
          </a:p>
          <a:p>
            <a:pPr lvl="4" eaLnBrk="1" latinLnBrk="0" hangingPunct="1"/>
            <a:r>
              <a:rPr lang="en-GB"/>
              <a:t>Fifth level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22015691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4900550"/>
            <a:ext cx="7924800" cy="522288"/>
          </a:xfrm>
        </p:spPr>
        <p:txBody>
          <a:bodyPr anchor="ctr">
            <a:noAutofit/>
          </a:bodyPr>
          <a:lstStyle>
            <a:lvl1pPr algn="l">
              <a:buNone/>
              <a:defRPr sz="2800" b="0"/>
            </a:lvl1pPr>
          </a:lstStyle>
          <a:p>
            <a:r>
              <a:rPr kumimoji="0" lang="en-GB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90600" y="5445825"/>
            <a:ext cx="7924800" cy="685800"/>
          </a:xfrm>
        </p:spPr>
        <p:txBody>
          <a:bodyPr/>
          <a:lstStyle>
            <a:lvl1pPr marL="0" indent="0">
              <a:buFontTx/>
              <a:buNone/>
              <a:defRPr sz="16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omic Sans MS" panose="030F0702030302020204" pitchFamily="66" charset="0"/>
              </a:defRPr>
            </a:lvl1pPr>
          </a:lstStyle>
          <a:p>
            <a:fld id="{CF569232-186D-4826-B64B-DAC9FD333540}" type="datetime1">
              <a:rPr lang="en-US" smtClean="0"/>
              <a:t>12/20/20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90600" y="6172200"/>
            <a:ext cx="4210050" cy="457200"/>
          </a:xfrm>
        </p:spPr>
        <p:txBody>
          <a:bodyPr/>
          <a:lstStyle>
            <a:lvl1pPr>
              <a:defRPr>
                <a:latin typeface="Comic Sans MS" panose="030F0702030302020204" pitchFamily="66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58496" y="6208776"/>
            <a:ext cx="495300" cy="457200"/>
          </a:xfrm>
        </p:spPr>
        <p:txBody>
          <a:bodyPr/>
          <a:lstStyle/>
          <a:p>
            <a:fld id="{7C05468C-B27C-4946-9FF3-0FF76B75B8F6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 flipV="1">
            <a:off x="73999" y="4683555"/>
            <a:ext cx="9757410" cy="91440"/>
          </a:xfrm>
          <a:prstGeom prst="rect">
            <a:avLst/>
          </a:prstGeom>
          <a:solidFill>
            <a:schemeClr val="accent6">
              <a:lumMod val="75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2" name="Rectangle 11"/>
          <p:cNvSpPr/>
          <p:nvPr/>
        </p:nvSpPr>
        <p:spPr>
          <a:xfrm>
            <a:off x="74218" y="4650477"/>
            <a:ext cx="9757192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3" name="Rectangle 12"/>
          <p:cNvSpPr/>
          <p:nvPr/>
        </p:nvSpPr>
        <p:spPr>
          <a:xfrm>
            <a:off x="74221" y="4773227"/>
            <a:ext cx="9757190" cy="4880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74002" y="66678"/>
            <a:ext cx="9752029" cy="4581525"/>
          </a:xfrm>
          <a:prstGeom prst="round2SameRect">
            <a:avLst>
              <a:gd name="adj1" fmla="val 7101"/>
              <a:gd name="adj2" fmla="val 0"/>
            </a:avLst>
          </a:prstGeom>
          <a:solidFill>
            <a:schemeClr val="bg2"/>
          </a:solidFill>
          <a:ln w="6350"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GB"/>
              <a:t>Click icon to add picture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4848316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/>
          </a:p>
        </p:txBody>
      </p:sp>
      <p:sp useBgFill="1">
        <p:nvSpPr>
          <p:cNvPr id="8" name="Rounded Rectangle 7"/>
          <p:cNvSpPr/>
          <p:nvPr/>
        </p:nvSpPr>
        <p:spPr>
          <a:xfrm>
            <a:off x="69342" y="69755"/>
            <a:ext cx="9764486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990600" y="274638"/>
            <a:ext cx="8420100" cy="1143000"/>
          </a:xfrm>
          <a:prstGeom prst="rect">
            <a:avLst/>
          </a:prstGeom>
        </p:spPr>
        <p:txBody>
          <a:bodyPr bIns="91440" anchor="b" anchorCtr="0">
            <a:normAutofit/>
          </a:bodyPr>
          <a:lstStyle/>
          <a:p>
            <a:r>
              <a:rPr kumimoji="0" lang="en-GB" dirty="0"/>
              <a:t>Click to edit Master title style</a:t>
            </a:r>
            <a:endParaRPr kumimoji="0"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990600" y="1447800"/>
            <a:ext cx="8420100" cy="45720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en-GB" dirty="0"/>
              <a:t>Click to edit Master text styles</a:t>
            </a:r>
          </a:p>
          <a:p>
            <a:pPr lvl="1" eaLnBrk="1" latinLnBrk="0" hangingPunct="1"/>
            <a:r>
              <a:rPr kumimoji="0" lang="en-GB" dirty="0"/>
              <a:t>Second level</a:t>
            </a:r>
          </a:p>
          <a:p>
            <a:pPr lvl="2" eaLnBrk="1" latinLnBrk="0" hangingPunct="1"/>
            <a:r>
              <a:rPr kumimoji="0" lang="en-GB" dirty="0"/>
              <a:t>Third level</a:t>
            </a:r>
          </a:p>
          <a:p>
            <a:pPr lvl="3" eaLnBrk="1" latinLnBrk="0" hangingPunct="1"/>
            <a:r>
              <a:rPr kumimoji="0" lang="en-GB" dirty="0"/>
              <a:t>Fourth level</a:t>
            </a:r>
          </a:p>
          <a:p>
            <a:pPr lvl="4" eaLnBrk="1" latinLnBrk="0" hangingPunct="1"/>
            <a:r>
              <a:rPr kumimoji="0" lang="en-GB" dirty="0"/>
              <a:t>Fifth level</a:t>
            </a:r>
            <a:endParaRPr kumimoji="0" lang="en-US" dirty="0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686551" y="6191250"/>
            <a:ext cx="2682875" cy="476250"/>
          </a:xfrm>
          <a:prstGeom prst="rect">
            <a:avLst/>
          </a:prstGeom>
        </p:spPr>
        <p:txBody>
          <a:bodyPr anchor="ctr" anchorCtr="0"/>
          <a:lstStyle>
            <a:lvl1pPr algn="r" eaLnBrk="1" latinLnBrk="0" hangingPunct="1">
              <a:defRPr kumimoji="0" sz="1400">
                <a:solidFill>
                  <a:schemeClr val="tx2"/>
                </a:solidFill>
                <a:latin typeface="Comic Sans MS" panose="030F0702030302020204" pitchFamily="66" charset="0"/>
              </a:defRPr>
            </a:lvl1pPr>
          </a:lstStyle>
          <a:p>
            <a:fld id="{5F45EB9B-66B3-4343-9F76-5D0042A87BA4}" type="datetime1">
              <a:rPr lang="en-US" smtClean="0"/>
              <a:t>12/20/20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990600" y="6172200"/>
            <a:ext cx="4292600" cy="457200"/>
          </a:xfrm>
          <a:prstGeom prst="rect">
            <a:avLst/>
          </a:prstGeom>
        </p:spPr>
        <p:txBody>
          <a:bodyPr anchor="ctr" anchorCtr="0"/>
          <a:lstStyle>
            <a:lvl1pPr eaLnBrk="1" latinLnBrk="0" hangingPunct="1">
              <a:defRPr kumimoji="0" sz="1400">
                <a:solidFill>
                  <a:schemeClr val="tx2"/>
                </a:solidFill>
                <a:latin typeface="Comic Sans MS" panose="030F0702030302020204" pitchFamily="66" charset="0"/>
              </a:defRPr>
            </a:lvl1pPr>
          </a:lstStyle>
          <a:p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158496" y="6210300"/>
            <a:ext cx="495300" cy="457200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txBody>
          <a:bodyPr wrap="none" lIns="0" tIns="0" rIns="0" bIns="0" anchor="ctr" anchorCtr="1">
            <a:noAutofit/>
          </a:bodyPr>
          <a:lstStyle>
            <a:lvl1pPr algn="ctr" eaLnBrk="1" latinLnBrk="0" hangingPunct="1">
              <a:defRPr kumimoji="0" sz="14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fld id="{7C05468C-B27C-4946-9FF3-0FF76B75B8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0411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rtl="0" eaLnBrk="1" latinLnBrk="0" hangingPunct="1">
        <a:spcBef>
          <a:spcPct val="0"/>
        </a:spcBef>
        <a:buNone/>
        <a:defRPr kumimoji="0" sz="4000" kern="1200" baseline="0">
          <a:solidFill>
            <a:schemeClr val="tx2"/>
          </a:solidFill>
          <a:latin typeface="Comic Sans MS" panose="030F0902030302020204" pitchFamily="66" charset="0"/>
          <a:ea typeface="SimHei" panose="02010609060101010101" pitchFamily="49" charset="-122"/>
          <a:cs typeface="+mj-cs"/>
        </a:defRPr>
      </a:lvl1pPr>
    </p:titleStyle>
    <p:bodyStyle>
      <a:lvl1pPr marL="274320" indent="-274320" algn="l" rtl="0" eaLnBrk="1" latinLnBrk="0" hangingPunct="1">
        <a:spcBef>
          <a:spcPts val="580"/>
        </a:spcBef>
        <a:buClr>
          <a:schemeClr val="accent1"/>
        </a:buClr>
        <a:buSzPct val="85000"/>
        <a:buFont typeface="Wingdings" panose="05000000000000000000" pitchFamily="2" charset="2"/>
        <a:buChar char="q"/>
        <a:defRPr kumimoji="0" sz="2600" kern="1200" baseline="0">
          <a:solidFill>
            <a:schemeClr val="tx1"/>
          </a:solidFill>
          <a:latin typeface="Comic Sans MS" panose="030F0902030302020204" pitchFamily="66" charset="0"/>
          <a:ea typeface="SimHei" panose="02010609060101010101" pitchFamily="49" charset="-122"/>
          <a:cs typeface="+mn-cs"/>
        </a:defRPr>
      </a:lvl1pPr>
      <a:lvl2pPr marL="548640" indent="-228600" algn="l" rtl="0" eaLnBrk="1" latinLnBrk="0" hangingPunct="1">
        <a:spcBef>
          <a:spcPts val="370"/>
        </a:spcBef>
        <a:buClr>
          <a:schemeClr val="accent2"/>
        </a:buClr>
        <a:buSzPct val="85000"/>
        <a:buFont typeface="Wingdings" panose="05000000000000000000" pitchFamily="2" charset="2"/>
        <a:buChar char="§"/>
        <a:defRPr kumimoji="0" sz="2400" kern="1200" baseline="0">
          <a:solidFill>
            <a:schemeClr val="tx1"/>
          </a:solidFill>
          <a:latin typeface="Comic Sans MS" panose="030F0902030302020204" pitchFamily="66" charset="0"/>
          <a:ea typeface="SimHei" panose="02010609060101010101" pitchFamily="49" charset="-122"/>
          <a:cs typeface="+mn-cs"/>
        </a:defRPr>
      </a:lvl2pPr>
      <a:lvl3pPr marL="8229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SzPct val="85000"/>
        <a:buFont typeface="Wingdings" panose="05000000000000000000" pitchFamily="2" charset="2"/>
        <a:buChar char="Ø"/>
        <a:defRPr kumimoji="0" sz="2000" kern="1200" baseline="0">
          <a:solidFill>
            <a:schemeClr val="tx1"/>
          </a:solidFill>
          <a:latin typeface="Comic Sans MS" panose="030F0902030302020204" pitchFamily="66" charset="0"/>
          <a:ea typeface="SimHei" panose="02010609060101010101" pitchFamily="49" charset="-122"/>
          <a:cs typeface="+mn-cs"/>
        </a:defRPr>
      </a:lvl3pPr>
      <a:lvl4pPr marL="1097280" indent="-228600" algn="l" rtl="0" eaLnBrk="1" latinLnBrk="0" hangingPunct="1">
        <a:spcBef>
          <a:spcPts val="370"/>
        </a:spcBef>
        <a:buClr>
          <a:schemeClr val="accent3"/>
        </a:buClr>
        <a:buSzPct val="80000"/>
        <a:buFont typeface="Wingdings 2"/>
        <a:buChar char=""/>
        <a:defRPr kumimoji="0" sz="2000" kern="1200" baseline="0">
          <a:solidFill>
            <a:schemeClr val="tx1"/>
          </a:solidFill>
          <a:latin typeface="Comic Sans MS" panose="030F0902030302020204" pitchFamily="66" charset="0"/>
          <a:ea typeface="SimHei" panose="02010609060101010101" pitchFamily="49" charset="-122"/>
          <a:cs typeface="+mn-cs"/>
        </a:defRPr>
      </a:lvl4pPr>
      <a:lvl5pPr marL="1371600" indent="-228600" algn="l" rtl="0" eaLnBrk="1" latinLnBrk="0" hangingPunct="1">
        <a:spcBef>
          <a:spcPts val="370"/>
        </a:spcBef>
        <a:buClr>
          <a:schemeClr val="accent3"/>
        </a:buClr>
        <a:buFont typeface="Wingdings" panose="05000000000000000000" pitchFamily="2" charset="2"/>
        <a:buChar char="ü"/>
        <a:defRPr kumimoji="0" sz="2000" kern="1200" baseline="0">
          <a:solidFill>
            <a:schemeClr val="tx1"/>
          </a:solidFill>
          <a:latin typeface="Comic Sans MS" panose="030F0902030302020204" pitchFamily="66" charset="0"/>
          <a:ea typeface="SimHei" panose="02010609060101010101" pitchFamily="49" charset="-122"/>
          <a:cs typeface="+mn-cs"/>
        </a:defRPr>
      </a:lvl5pPr>
      <a:lvl6pPr marL="1645920" indent="-228600" algn="l" rtl="0" eaLnBrk="1" latinLnBrk="0" hangingPunct="1">
        <a:spcBef>
          <a:spcPts val="370"/>
        </a:spcBef>
        <a:buClr>
          <a:schemeClr val="accent3"/>
        </a:buClr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228600" algn="l" rtl="0" eaLnBrk="1" latinLnBrk="0" hangingPunct="1">
        <a:spcBef>
          <a:spcPts val="370"/>
        </a:spcBef>
        <a:buClr>
          <a:schemeClr val="accent2"/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228600" algn="l" rtl="0" eaLnBrk="1" latinLnBrk="0" hangingPunct="1">
        <a:spcBef>
          <a:spcPts val="370"/>
        </a:spcBef>
        <a:buClr>
          <a:schemeClr val="accent2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jpeg"/><Relationship Id="rId4" Type="http://schemas.openxmlformats.org/officeDocument/2006/relationships/image" Target="../media/image3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2">
            <a:extLst>
              <a:ext uri="{FF2B5EF4-FFF2-40B4-BE49-F238E27FC236}">
                <a16:creationId xmlns:a16="http://schemas.microsoft.com/office/drawing/2014/main" id="{EEACD69D-2848-2C46-8B25-DF3CD8A7B7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03350" y="3739242"/>
            <a:ext cx="6934200" cy="1061357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Rockwell" panose="02060603020205020403" pitchFamily="18" charset="0"/>
              </a:rPr>
              <a:t>XU, Hui</a:t>
            </a:r>
          </a:p>
          <a:p>
            <a:r>
              <a:rPr lang="en-US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Rockwell" panose="02060603020205020403" pitchFamily="18" charset="0"/>
              </a:rPr>
              <a:t>xuh@fudan.edu.cn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8A59896-6D55-4557-B3DE-B0E1461CB6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5468C-B27C-4946-9FF3-0FF76B75B8F6}" type="slidenum">
              <a:rPr lang="en-US" smtClean="0"/>
              <a:t>1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50BAC3-DB9E-4F56-9632-0D9564AEDBF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CN" altLang="en-US" sz="4800" dirty="0">
                <a:latin typeface="SimHei" panose="02010609060101010101" pitchFamily="49" charset="-122"/>
                <a:ea typeface="SimHei" panose="02010609060101010101" pitchFamily="49" charset="-122"/>
              </a:rPr>
              <a:t>网络犯罪</a:t>
            </a:r>
            <a:endParaRPr lang="en-US" altLang="zh-CN" sz="4800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pic>
        <p:nvPicPr>
          <p:cNvPr id="7" name="Picture 6" descr="A picture containing bird, drawing, plate&#10;&#10;Description automatically generated">
            <a:extLst>
              <a:ext uri="{FF2B5EF4-FFF2-40B4-BE49-F238E27FC236}">
                <a16:creationId xmlns:a16="http://schemas.microsoft.com/office/drawing/2014/main" id="{9B09358B-59C0-CC46-BFF5-E32FC159D3A4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965" y="237496"/>
            <a:ext cx="879677" cy="87967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1952999-C62C-4C40-807B-F6811543BCBD}"/>
              </a:ext>
            </a:extLst>
          </p:cNvPr>
          <p:cNvSpPr txBox="1"/>
          <p:nvPr/>
        </p:nvSpPr>
        <p:spPr>
          <a:xfrm>
            <a:off x="4171119" y="6183085"/>
            <a:ext cx="15637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E97DD810-3D98-495D-9FBD-ACBC9E4DF1B2}" type="datetime4">
              <a:rPr lang="en-US" smtClean="0">
                <a:latin typeface="Rockwell" panose="02060603020205020403" pitchFamily="18" charset="0"/>
              </a:rPr>
              <a:pPr algn="ctr"/>
              <a:t>December 20, 2020</a:t>
            </a:fld>
            <a:endParaRPr lang="en-US" dirty="0">
              <a:latin typeface="Rockwell" panose="020606030202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81595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信用卡是否有效？</a:t>
            </a:r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826" y="2060367"/>
            <a:ext cx="5604117" cy="1608753"/>
          </a:xfr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694623" y="3836920"/>
            <a:ext cx="6057692" cy="2027166"/>
          </a:xfrm>
          <a:prstGeom prst="rect">
            <a:avLst/>
          </a:prstGeom>
        </p:spPr>
        <p:txBody>
          <a:bodyPr vert="horz" lIns="74295" tIns="37148" rIns="74295" bIns="37148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q"/>
            </a:pPr>
            <a:r>
              <a:rPr lang="zh-CN" altLang="en-US" sz="2275">
                <a:latin typeface="Comic Sans MS" panose="030F0702030302020204" pitchFamily="66" charset="0"/>
                <a:ea typeface="SimHei" panose="02010609060101010101" pitchFamily="49" charset="-122"/>
              </a:rPr>
              <a:t>信用卡号末位数据为校验码</a:t>
            </a:r>
            <a:endParaRPr lang="en-US" sz="2275">
              <a:latin typeface="Comic Sans MS" panose="030F0702030302020204" pitchFamily="66" charset="0"/>
              <a:ea typeface="SimHei" panose="02010609060101010101" pitchFamily="49" charset="-122"/>
            </a:endParaRPr>
          </a:p>
          <a:p>
            <a:pPr lvl="1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zh-CN" altLang="en-US" sz="1950">
                <a:latin typeface="Comic Sans MS" panose="030F0702030302020204" pitchFamily="66" charset="0"/>
                <a:ea typeface="SimHei" panose="02010609060101010101" pitchFamily="49" charset="-122"/>
              </a:rPr>
              <a:t>校验算法非常简单，可以验证信用卡是否为真</a:t>
            </a:r>
            <a:endParaRPr lang="en-US" sz="1950">
              <a:latin typeface="Comic Sans MS" panose="030F0702030302020204" pitchFamily="66" charset="0"/>
              <a:ea typeface="SimHei" panose="02010609060101010101" pitchFamily="49" charset="-122"/>
            </a:endParaRPr>
          </a:p>
          <a:p>
            <a:pPr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q"/>
            </a:pPr>
            <a:r>
              <a:rPr lang="zh-CN" altLang="en-US" sz="2275">
                <a:latin typeface="Comic Sans MS" panose="030F0702030302020204" pitchFamily="66" charset="0"/>
                <a:ea typeface="SimHei" panose="02010609060101010101" pitchFamily="49" charset="-122"/>
              </a:rPr>
              <a:t>卡号通过校验还不够</a:t>
            </a:r>
            <a:endParaRPr lang="en-US" sz="2275">
              <a:latin typeface="Comic Sans MS" panose="030F0702030302020204" pitchFamily="66" charset="0"/>
              <a:ea typeface="SimHei" panose="02010609060101010101" pitchFamily="49" charset="-122"/>
            </a:endParaRPr>
          </a:p>
          <a:p>
            <a:pPr lvl="1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zh-CN" altLang="en-US" sz="1950">
                <a:latin typeface="Comic Sans MS" panose="030F0702030302020204" pitchFamily="66" charset="0"/>
                <a:ea typeface="SimHei" panose="02010609060101010101" pitchFamily="49" charset="-122"/>
              </a:rPr>
              <a:t>可能被吊销、或者超过限额</a:t>
            </a:r>
            <a:endParaRPr lang="en-US" sz="1950">
              <a:latin typeface="Comic Sans MS" panose="030F0702030302020204" pitchFamily="66" charset="0"/>
              <a:ea typeface="SimHei" panose="02010609060101010101" pitchFamily="49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E67ED93-A035-4E3D-898C-9E5E4E1776A2}"/>
              </a:ext>
            </a:extLst>
          </p:cNvPr>
          <p:cNvSpPr txBox="1"/>
          <p:nvPr/>
        </p:nvSpPr>
        <p:spPr>
          <a:xfrm>
            <a:off x="990599" y="6347520"/>
            <a:ext cx="567855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>
                <a:latin typeface="Comic Sans MS" panose="030F0702030302020204" pitchFamily="66" charset="0"/>
              </a:rPr>
              <a:t>https://en.wikipedia.org/wiki/Luhn_algorithm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521DCF4-3A16-46DA-AB2D-F2B443DC89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2315" y="3914225"/>
            <a:ext cx="2813206" cy="1461052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225B44DB-BE1A-432F-B611-8BD2C3D82511}"/>
              </a:ext>
            </a:extLst>
          </p:cNvPr>
          <p:cNvSpPr txBox="1"/>
          <p:nvPr/>
        </p:nvSpPr>
        <p:spPr>
          <a:xfrm>
            <a:off x="6833981" y="5494754"/>
            <a:ext cx="24491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>
                <a:latin typeface="Comic Sans MS" panose="030F0702030302020204" pitchFamily="66" charset="0"/>
                <a:ea typeface="SimHei" panose="02010609060101010101" pitchFamily="49" charset="-122"/>
              </a:rPr>
              <a:t>根据</a:t>
            </a:r>
            <a:r>
              <a:rPr lang="en-US" altLang="zh-CN">
                <a:latin typeface="Comic Sans MS" panose="030F0702030302020204" pitchFamily="66" charset="0"/>
                <a:ea typeface="SimHei" panose="02010609060101010101" pitchFamily="49" charset="-122"/>
              </a:rPr>
              <a:t>luhn</a:t>
            </a:r>
            <a:r>
              <a:rPr lang="zh-CN" altLang="en-US">
                <a:latin typeface="Comic Sans MS" panose="030F0702030302020204" pitchFamily="66" charset="0"/>
                <a:ea typeface="SimHei" panose="02010609060101010101" pitchFamily="49" charset="-122"/>
              </a:rPr>
              <a:t>算法，</a:t>
            </a:r>
            <a:r>
              <a:rPr lang="en-US">
                <a:latin typeface="Comic Sans MS" panose="030F0702030302020204" pitchFamily="66" charset="0"/>
                <a:ea typeface="SimHei" panose="02010609060101010101" pitchFamily="49" charset="-122"/>
              </a:rPr>
              <a:t>x=3</a:t>
            </a:r>
            <a:r>
              <a:rPr lang="zh-CN" altLang="en-US">
                <a:latin typeface="Comic Sans MS" panose="030F0702030302020204" pitchFamily="66" charset="0"/>
                <a:ea typeface="SimHei" panose="02010609060101010101" pitchFamily="49" charset="-122"/>
              </a:rPr>
              <a:t>。</a:t>
            </a:r>
            <a:endParaRPr lang="en-US">
              <a:latin typeface="Comic Sans MS" panose="030F0702030302020204" pitchFamily="66" charset="0"/>
              <a:ea typeface="SimHei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828501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信用卡发型地</a:t>
            </a:r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886" y="1716910"/>
            <a:ext cx="9610229" cy="4286068"/>
          </a:xfrm>
        </p:spPr>
      </p:pic>
    </p:spTree>
    <p:extLst>
      <p:ext uri="{BB962C8B-B14F-4D97-AF65-F5344CB8AC3E}">
        <p14:creationId xmlns:p14="http://schemas.microsoft.com/office/powerpoint/2010/main" val="11758063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广告商品类型</a:t>
            </a:r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303" y="2005223"/>
            <a:ext cx="9658350" cy="4126857"/>
          </a:xfrm>
        </p:spPr>
      </p:pic>
      <p:sp>
        <p:nvSpPr>
          <p:cNvPr id="5" name="Rectangle 4"/>
          <p:cNvSpPr/>
          <p:nvPr/>
        </p:nvSpPr>
        <p:spPr>
          <a:xfrm>
            <a:off x="797124" y="2275880"/>
            <a:ext cx="735211" cy="3792141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6" name="Rectangle 5"/>
          <p:cNvSpPr/>
          <p:nvPr/>
        </p:nvSpPr>
        <p:spPr>
          <a:xfrm>
            <a:off x="2120504" y="2275880"/>
            <a:ext cx="572691" cy="3792141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7" name="Rectangle 6"/>
          <p:cNvSpPr/>
          <p:nvPr/>
        </p:nvSpPr>
        <p:spPr>
          <a:xfrm>
            <a:off x="3227191" y="2275880"/>
            <a:ext cx="773905" cy="3792141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8" name="Rectangle 7"/>
          <p:cNvSpPr/>
          <p:nvPr/>
        </p:nvSpPr>
        <p:spPr>
          <a:xfrm>
            <a:off x="4705351" y="2275880"/>
            <a:ext cx="402430" cy="3474839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9" name="Rectangle 8"/>
          <p:cNvSpPr/>
          <p:nvPr/>
        </p:nvSpPr>
        <p:spPr>
          <a:xfrm>
            <a:off x="5609790" y="2275879"/>
            <a:ext cx="394691" cy="3474839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10" name="Rectangle 9"/>
          <p:cNvSpPr/>
          <p:nvPr/>
        </p:nvSpPr>
        <p:spPr>
          <a:xfrm>
            <a:off x="6702030" y="2275878"/>
            <a:ext cx="232172" cy="3792142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11" name="Rectangle 10"/>
          <p:cNvSpPr/>
          <p:nvPr/>
        </p:nvSpPr>
        <p:spPr>
          <a:xfrm>
            <a:off x="7251501" y="2275878"/>
            <a:ext cx="232172" cy="3792142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12" name="Rectangle 11"/>
          <p:cNvSpPr/>
          <p:nvPr/>
        </p:nvSpPr>
        <p:spPr>
          <a:xfrm>
            <a:off x="8553471" y="2275878"/>
            <a:ext cx="400625" cy="3792142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13" name="Rectangular Callout 12"/>
          <p:cNvSpPr/>
          <p:nvPr/>
        </p:nvSpPr>
        <p:spPr>
          <a:xfrm>
            <a:off x="6480750" y="1214447"/>
            <a:ext cx="2293965" cy="525154"/>
          </a:xfrm>
          <a:prstGeom prst="wedgeRectCallout">
            <a:avLst>
              <a:gd name="adj1" fmla="val -38369"/>
              <a:gd name="adj2" fmla="val 14492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63">
                <a:latin typeface="SimHei" panose="02010609060101010101" pitchFamily="49" charset="-122"/>
                <a:ea typeface="SimHei" panose="02010609060101010101" pitchFamily="49" charset="-122"/>
              </a:rPr>
              <a:t>账户和个人信息</a:t>
            </a:r>
            <a:endParaRPr lang="en-US" sz="1463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175771" y="2275878"/>
            <a:ext cx="232172" cy="3792142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15" name="Rectangle 14"/>
          <p:cNvSpPr/>
          <p:nvPr/>
        </p:nvSpPr>
        <p:spPr>
          <a:xfrm>
            <a:off x="1357747" y="2275878"/>
            <a:ext cx="260749" cy="3792141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16" name="Rectangle 15"/>
          <p:cNvSpPr/>
          <p:nvPr/>
        </p:nvSpPr>
        <p:spPr>
          <a:xfrm>
            <a:off x="1907514" y="2275878"/>
            <a:ext cx="260749" cy="3792141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17" name="Rectangle 16"/>
          <p:cNvSpPr/>
          <p:nvPr/>
        </p:nvSpPr>
        <p:spPr>
          <a:xfrm>
            <a:off x="2639419" y="2275878"/>
            <a:ext cx="428660" cy="3792141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18" name="Rectangle 17"/>
          <p:cNvSpPr/>
          <p:nvPr/>
        </p:nvSpPr>
        <p:spPr>
          <a:xfrm>
            <a:off x="5920954" y="2275878"/>
            <a:ext cx="260749" cy="3792141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20" name="Rectangular Callout 19"/>
          <p:cNvSpPr/>
          <p:nvPr/>
        </p:nvSpPr>
        <p:spPr>
          <a:xfrm>
            <a:off x="5807135" y="1236363"/>
            <a:ext cx="2293965" cy="525154"/>
          </a:xfrm>
          <a:prstGeom prst="wedgeRectCallout">
            <a:avLst>
              <a:gd name="adj1" fmla="val -41689"/>
              <a:gd name="adj2" fmla="val 144648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63">
                <a:latin typeface="SimHei" panose="02010609060101010101" pitchFamily="49" charset="-122"/>
                <a:ea typeface="SimHei" panose="02010609060101010101" pitchFamily="49" charset="-122"/>
              </a:rPr>
              <a:t>垃圾邮件、钓鱼网站</a:t>
            </a:r>
            <a:endParaRPr lang="en-US" sz="1463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7627733" y="2275877"/>
            <a:ext cx="400625" cy="3792142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22" name="Rectangular Callout 21"/>
          <p:cNvSpPr/>
          <p:nvPr/>
        </p:nvSpPr>
        <p:spPr>
          <a:xfrm>
            <a:off x="7237109" y="1396557"/>
            <a:ext cx="1181873" cy="579350"/>
          </a:xfrm>
          <a:prstGeom prst="wedgeRectCallout">
            <a:avLst>
              <a:gd name="adj1" fmla="val -1394"/>
              <a:gd name="adj2" fmla="val 86816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63">
                <a:latin typeface="SimHei" panose="02010609060101010101" pitchFamily="49" charset="-122"/>
                <a:ea typeface="SimHei" panose="02010609060101010101" pitchFamily="49" charset="-122"/>
              </a:rPr>
              <a:t>僵尸网络</a:t>
            </a:r>
            <a:endParaRPr lang="en-US" sz="1463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6488189" y="2275877"/>
            <a:ext cx="295986" cy="3792142"/>
          </a:xfrm>
          <a:prstGeom prst="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24" name="Rectangle 23"/>
          <p:cNvSpPr/>
          <p:nvPr/>
        </p:nvSpPr>
        <p:spPr>
          <a:xfrm>
            <a:off x="5016817" y="2275877"/>
            <a:ext cx="275675" cy="3464703"/>
          </a:xfrm>
          <a:prstGeom prst="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25" name="Rectangular Callout 24"/>
          <p:cNvSpPr/>
          <p:nvPr/>
        </p:nvSpPr>
        <p:spPr>
          <a:xfrm>
            <a:off x="4625262" y="1393666"/>
            <a:ext cx="1181873" cy="579350"/>
          </a:xfrm>
          <a:prstGeom prst="wedgeRectCallout">
            <a:avLst>
              <a:gd name="adj1" fmla="val -1394"/>
              <a:gd name="adj2" fmla="val 86816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63">
                <a:latin typeface="SimHei" panose="02010609060101010101" pitchFamily="49" charset="-122"/>
                <a:ea typeface="SimHei" panose="02010609060101010101" pitchFamily="49" charset="-122"/>
              </a:rPr>
              <a:t>攻击脚本</a:t>
            </a:r>
            <a:endParaRPr lang="en-US" sz="1463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3933254" y="2269787"/>
            <a:ext cx="271345" cy="3792142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28" name="Rectangle 27"/>
          <p:cNvSpPr/>
          <p:nvPr/>
        </p:nvSpPr>
        <p:spPr>
          <a:xfrm>
            <a:off x="1572154" y="2269787"/>
            <a:ext cx="398324" cy="3792142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29" name="Rectangle 28"/>
          <p:cNvSpPr/>
          <p:nvPr/>
        </p:nvSpPr>
        <p:spPr>
          <a:xfrm>
            <a:off x="5421778" y="2273027"/>
            <a:ext cx="222854" cy="3477691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30" name="Rectangular Callout 29"/>
          <p:cNvSpPr/>
          <p:nvPr/>
        </p:nvSpPr>
        <p:spPr>
          <a:xfrm>
            <a:off x="1164729" y="1404807"/>
            <a:ext cx="1414443" cy="574623"/>
          </a:xfrm>
          <a:prstGeom prst="wedgeRectCallout">
            <a:avLst>
              <a:gd name="adj1" fmla="val -1394"/>
              <a:gd name="adj2" fmla="val 86816"/>
            </a:avLst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63">
                <a:latin typeface="SimHei" panose="02010609060101010101" pitchFamily="49" charset="-122"/>
                <a:ea typeface="SimHei" panose="02010609060101010101" pitchFamily="49" charset="-122"/>
              </a:rPr>
              <a:t>入侵主机</a:t>
            </a:r>
            <a:endParaRPr lang="en-US" sz="1463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6315645" y="2269787"/>
            <a:ext cx="260749" cy="3792141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32" name="Rectangle 31"/>
          <p:cNvSpPr/>
          <p:nvPr/>
        </p:nvSpPr>
        <p:spPr>
          <a:xfrm>
            <a:off x="9067011" y="2261639"/>
            <a:ext cx="615697" cy="3792141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33" name="Rectangle 32"/>
          <p:cNvSpPr/>
          <p:nvPr/>
        </p:nvSpPr>
        <p:spPr>
          <a:xfrm>
            <a:off x="7413166" y="2258221"/>
            <a:ext cx="260749" cy="3792141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34" name="Rectangle 33"/>
          <p:cNvSpPr/>
          <p:nvPr/>
        </p:nvSpPr>
        <p:spPr>
          <a:xfrm>
            <a:off x="4126731" y="2275878"/>
            <a:ext cx="601712" cy="3507047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35" name="Rectangular Callout 34"/>
          <p:cNvSpPr/>
          <p:nvPr/>
        </p:nvSpPr>
        <p:spPr>
          <a:xfrm>
            <a:off x="8101100" y="1318256"/>
            <a:ext cx="1501476" cy="525153"/>
          </a:xfrm>
          <a:prstGeom prst="wedgeRectCallout">
            <a:avLst>
              <a:gd name="adj1" fmla="val 35109"/>
              <a:gd name="adj2" fmla="val 123190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63">
                <a:latin typeface="SimHei" panose="02010609060101010101" pitchFamily="49" charset="-122"/>
                <a:ea typeface="SimHei" panose="02010609060101010101" pitchFamily="49" charset="-122"/>
              </a:rPr>
              <a:t>刷卡和转账</a:t>
            </a:r>
            <a:endParaRPr lang="en-US" sz="1463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43297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000"/>
                            </p:stCondLst>
                            <p:childTnLst>
                              <p:par>
                                <p:cTn id="8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8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0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500"/>
                            </p:stCondLst>
                            <p:childTnLst>
                              <p:par>
                                <p:cTn id="10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4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4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4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4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5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5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5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500"/>
                            </p:stCondLst>
                            <p:childTnLst>
                              <p:par>
                                <p:cTn id="16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3" fill="hold">
                            <p:stCondLst>
                              <p:cond delay="1000"/>
                            </p:stCondLst>
                            <p:childTnLst>
                              <p:par>
                                <p:cTn id="17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2" grpId="0" animBg="1"/>
      <p:bldP spid="33" grpId="0" animBg="1"/>
      <p:bldP spid="34" grpId="0" animBg="1"/>
      <p:bldP spid="3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服务</a:t>
            </a:r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3449" y="1716910"/>
            <a:ext cx="7231513" cy="4342904"/>
          </a:xfrm>
        </p:spPr>
      </p:pic>
      <p:sp>
        <p:nvSpPr>
          <p:cNvPr id="5" name="Rectangular Callout 4"/>
          <p:cNvSpPr/>
          <p:nvPr/>
        </p:nvSpPr>
        <p:spPr>
          <a:xfrm>
            <a:off x="211605" y="5057981"/>
            <a:ext cx="2398029" cy="875680"/>
          </a:xfrm>
          <a:prstGeom prst="wedgeRectCallout">
            <a:avLst>
              <a:gd name="adj1" fmla="val 73330"/>
              <a:gd name="adj2" fmla="val 82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25">
                <a:latin typeface="SimHei" panose="02010609060101010101" pitchFamily="49" charset="-122"/>
                <a:ea typeface="SimHei" panose="02010609060101010101" pitchFamily="49" charset="-122"/>
              </a:rPr>
              <a:t>变现者：从银行取出现金并收取出部分酬劳</a:t>
            </a:r>
            <a:endParaRPr lang="en-US" sz="1625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6" name="Rectangular Callout 5"/>
          <p:cNvSpPr/>
          <p:nvPr/>
        </p:nvSpPr>
        <p:spPr>
          <a:xfrm>
            <a:off x="7128376" y="1716910"/>
            <a:ext cx="2542397" cy="845071"/>
          </a:xfrm>
          <a:prstGeom prst="wedgeRectCallout">
            <a:avLst>
              <a:gd name="adj1" fmla="val -15520"/>
              <a:gd name="adj2" fmla="val 23958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25">
                <a:latin typeface="SimHei" panose="02010609060101010101" pitchFamily="49" charset="-122"/>
                <a:ea typeface="SimHei" panose="02010609060101010101" pitchFamily="49" charset="-122"/>
              </a:rPr>
              <a:t>制卡者：伪造信用卡并且购买高额商品</a:t>
            </a:r>
            <a:endParaRPr lang="en-US" sz="1625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7" name="Rectangular Callout 6"/>
          <p:cNvSpPr/>
          <p:nvPr/>
        </p:nvSpPr>
        <p:spPr>
          <a:xfrm>
            <a:off x="4308636" y="2205914"/>
            <a:ext cx="2113840" cy="845071"/>
          </a:xfrm>
          <a:prstGeom prst="wedgeRectCallout">
            <a:avLst>
              <a:gd name="adj1" fmla="val -42045"/>
              <a:gd name="adj2" fmla="val 13533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25">
                <a:latin typeface="SimHei" panose="02010609060101010101" pitchFamily="49" charset="-122"/>
                <a:ea typeface="SimHei" panose="02010609060101010101" pitchFamily="49" charset="-122"/>
              </a:rPr>
              <a:t>确认者：实地确认转账操作</a:t>
            </a:r>
            <a:endParaRPr lang="en-US" sz="1625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77634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商品价格</a:t>
            </a:r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8173" y="1716911"/>
            <a:ext cx="7269655" cy="3537769"/>
          </a:xfr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681038" y="5636535"/>
            <a:ext cx="8543925" cy="492928"/>
          </a:xfrm>
          <a:prstGeom prst="rect">
            <a:avLst/>
          </a:prstGeom>
        </p:spPr>
        <p:txBody>
          <a:bodyPr vert="horz" lIns="74295" tIns="37148" rIns="74295" bIns="37148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altLang="en-US" sz="2275">
                <a:latin typeface="SimHei" panose="02010609060101010101" pitchFamily="49" charset="-122"/>
                <a:ea typeface="SimHei" panose="02010609060101010101" pitchFamily="49" charset="-122"/>
              </a:rPr>
              <a:t>入侵主机的价格</a:t>
            </a:r>
            <a:endParaRPr lang="en-US" sz="2275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609614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030" y="378245"/>
            <a:ext cx="6962239" cy="4989933"/>
          </a:xfr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1142229" y="5340372"/>
            <a:ext cx="5053840" cy="492928"/>
          </a:xfrm>
          <a:prstGeom prst="rect">
            <a:avLst/>
          </a:prstGeom>
        </p:spPr>
        <p:txBody>
          <a:bodyPr vert="horz" lIns="74295" tIns="37148" rIns="74295" bIns="37148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2000">
                <a:latin typeface="Comic Sans MS" panose="030F0702030302020204" pitchFamily="66" charset="0"/>
                <a:ea typeface="SimHei" panose="02010609060101010101" pitchFamily="49" charset="-122"/>
              </a:rPr>
              <a:t>McDumpals</a:t>
            </a:r>
            <a:r>
              <a:rPr lang="zh-CN" altLang="en-US" sz="2000">
                <a:latin typeface="Comic Sans MS" panose="030F0702030302020204" pitchFamily="66" charset="0"/>
                <a:ea typeface="SimHei" panose="02010609060101010101" pitchFamily="49" charset="-122"/>
              </a:rPr>
              <a:t>商店贩卖信用卡数据</a:t>
            </a:r>
            <a:endParaRPr lang="en-US" sz="2000">
              <a:latin typeface="Comic Sans MS" panose="030F0702030302020204" pitchFamily="66" charset="0"/>
              <a:ea typeface="SimHei" panose="02010609060101010101" pitchFamily="49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64C5445-580A-435F-9335-7CC5652DB0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6069" y="4174996"/>
            <a:ext cx="3489448" cy="23047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323391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地下论坛分析</a:t>
            </a:r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795" y="2016183"/>
            <a:ext cx="6345298" cy="3303818"/>
          </a:xfrm>
        </p:spPr>
      </p:pic>
      <p:sp>
        <p:nvSpPr>
          <p:cNvPr id="7" name="TextBox 6"/>
          <p:cNvSpPr txBox="1"/>
          <p:nvPr/>
        </p:nvSpPr>
        <p:spPr>
          <a:xfrm>
            <a:off x="2909320" y="2347061"/>
            <a:ext cx="473206" cy="34240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625"/>
              <a:t>Buy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10040" y="2347061"/>
            <a:ext cx="473206" cy="34240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625"/>
              <a:t>Buy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719448" y="2347061"/>
            <a:ext cx="455574" cy="34240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625"/>
              <a:t>Sell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261632" y="2347061"/>
            <a:ext cx="455574" cy="34240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625"/>
              <a:t>Sell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138795" y="1545710"/>
            <a:ext cx="1372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Comic Sans MS" panose="030F0702030302020204" pitchFamily="66" charset="0"/>
              </a:rPr>
              <a:t>2008-2010</a:t>
            </a:r>
          </a:p>
        </p:txBody>
      </p:sp>
      <p:sp>
        <p:nvSpPr>
          <p:cNvPr id="12" name="Rectangular Callout 11"/>
          <p:cNvSpPr/>
          <p:nvPr/>
        </p:nvSpPr>
        <p:spPr>
          <a:xfrm>
            <a:off x="7357371" y="2103816"/>
            <a:ext cx="1518274" cy="414445"/>
          </a:xfrm>
          <a:prstGeom prst="wedgeRectCallout">
            <a:avLst>
              <a:gd name="adj1" fmla="val -65913"/>
              <a:gd name="adj2" fmla="val 12731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>
                <a:latin typeface="Comic Sans MS" panose="030F0702030302020204" pitchFamily="66" charset="0"/>
                <a:ea typeface="SimHei" panose="02010609060101010101" pitchFamily="49" charset="-122"/>
              </a:rPr>
              <a:t>用于洗钱</a:t>
            </a:r>
            <a:endParaRPr lang="en-US" sz="1600">
              <a:latin typeface="Comic Sans MS" panose="030F0702030302020204" pitchFamily="66" charset="0"/>
              <a:ea typeface="SimHei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748223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地下论坛总结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地下论坛非常普遍</a:t>
            </a:r>
            <a:endParaRPr lang="en-US"/>
          </a:p>
          <a:p>
            <a:pPr lvl="1"/>
            <a:r>
              <a:rPr lang="zh-CN" altLang="en-US"/>
              <a:t>很多是地上网站，能够通过</a:t>
            </a:r>
            <a:r>
              <a:rPr lang="en-US"/>
              <a:t>Google</a:t>
            </a:r>
            <a:r>
              <a:rPr lang="zh-CN" altLang="en-US"/>
              <a:t>搜索到</a:t>
            </a:r>
            <a:endParaRPr lang="en-US"/>
          </a:p>
          <a:p>
            <a:pPr lvl="1"/>
            <a:r>
              <a:rPr lang="zh-CN" altLang="en-US"/>
              <a:t>很多非法商品和服务出售</a:t>
            </a:r>
            <a:endParaRPr lang="en-US"/>
          </a:p>
          <a:p>
            <a:r>
              <a:rPr lang="zh-CN" altLang="en-US"/>
              <a:t>法律制裁一般针对特定的论坛或平台</a:t>
            </a:r>
            <a:endParaRPr lang="en-US"/>
          </a:p>
          <a:p>
            <a:pPr lvl="1"/>
            <a:r>
              <a:rPr lang="zh-CN" altLang="en-US"/>
              <a:t>新的平台会出现</a:t>
            </a:r>
            <a:endParaRPr lang="en-US"/>
          </a:p>
          <a:p>
            <a:r>
              <a:rPr lang="zh-CN" altLang="en-US"/>
              <a:t>了解黑市论坛对于安全工作者很重要</a:t>
            </a:r>
            <a:endParaRPr lang="en-US"/>
          </a:p>
          <a:p>
            <a:pPr lvl="1"/>
            <a:r>
              <a:rPr lang="zh-CN" altLang="en-US"/>
              <a:t>了解地下技术的发展</a:t>
            </a:r>
            <a:endParaRPr lang="en-US"/>
          </a:p>
          <a:p>
            <a:pPr lvl="1"/>
            <a:r>
              <a:rPr lang="zh-CN" altLang="en-US"/>
              <a:t>白帽子可以发现新的攻击趋势，预防未扩散的攻击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8314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A815B7-AA99-A34C-9BB0-DA6659266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2. 电</a:t>
            </a:r>
            <a:r>
              <a:rPr lang="zh-CN" altLang="en-US"/>
              <a:t>商</a:t>
            </a:r>
            <a:r>
              <a:rPr lang="en-US"/>
              <a:t>欺诈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0FFA2A-34A1-1C4E-9DA1-DD7F8037F0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HK" sz="2000">
                <a:solidFill>
                  <a:schemeClr val="tx1"/>
                </a:solidFill>
              </a:rPr>
              <a:t>Peng Wang</a:t>
            </a:r>
            <a:r>
              <a:rPr lang="en-US" sz="2000">
                <a:solidFill>
                  <a:schemeClr val="tx1"/>
                </a:solidFill>
              </a:rPr>
              <a:t>, </a:t>
            </a:r>
            <a:r>
              <a:rPr lang="en-US" sz="2000" i="1">
                <a:solidFill>
                  <a:schemeClr val="tx1"/>
                </a:solidFill>
              </a:rPr>
              <a:t>et al.</a:t>
            </a:r>
            <a:r>
              <a:rPr lang="en-US" sz="2000">
                <a:solidFill>
                  <a:schemeClr val="tx1"/>
                </a:solidFill>
              </a:rPr>
              <a:t> </a:t>
            </a:r>
            <a:r>
              <a:rPr lang="en-HK" sz="2000">
                <a:solidFill>
                  <a:schemeClr val="tx1"/>
                </a:solidFill>
              </a:rPr>
              <a:t>Into the Deep Web: Understanding E-commerce Fraud from Autonomous Chat with Cybercriminals, NDSS’20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FA6F1C-C751-684D-85B8-09EEC40AE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5468C-B27C-4946-9FF3-0FF76B75B8F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1001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9A1BB3-B8CB-BF4F-973C-B98F56388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Problem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68F63A3-60A7-834E-BA6A-CC25D6582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5468C-B27C-4946-9FF3-0FF76B75B8F6}" type="slidenum">
              <a:rPr lang="en-US" smtClean="0"/>
              <a:t>19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C5145E-50F6-284E-A35C-A28358EBD892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altLang="zh-CN" sz="2000" dirty="0"/>
              <a:t>People </a:t>
            </a:r>
          </a:p>
          <a:p>
            <a:pPr lvl="1"/>
            <a:r>
              <a:rPr lang="en-US" altLang="zh-CN" sz="2000" dirty="0"/>
              <a:t>repeatedly </a:t>
            </a:r>
            <a:r>
              <a:rPr lang="en-US" altLang="zh-CN" sz="2000" b="1" dirty="0"/>
              <a:t>purchase</a:t>
            </a:r>
            <a:r>
              <a:rPr lang="en-US" altLang="zh-CN" sz="2000" dirty="0"/>
              <a:t> the same products (without paying) </a:t>
            </a:r>
          </a:p>
          <a:p>
            <a:pPr lvl="1"/>
            <a:r>
              <a:rPr lang="en-US" altLang="zh-CN" sz="2000" dirty="0"/>
              <a:t>write fake reviews (without purchasing) using </a:t>
            </a:r>
            <a:r>
              <a:rPr lang="en-US" altLang="zh-CN" sz="2000" b="1" dirty="0"/>
              <a:t>fake accounts</a:t>
            </a:r>
          </a:p>
          <a:p>
            <a:pPr marL="0" indent="0">
              <a:buNone/>
            </a:pPr>
            <a:r>
              <a:rPr lang="en-US" altLang="zh-CN" sz="2000" dirty="0"/>
              <a:t>to </a:t>
            </a:r>
          </a:p>
          <a:p>
            <a:pPr lvl="1"/>
            <a:r>
              <a:rPr lang="en-US" altLang="zh-CN" sz="2000" dirty="0"/>
              <a:t>increase sale volume</a:t>
            </a:r>
          </a:p>
          <a:p>
            <a:pPr lvl="1"/>
            <a:r>
              <a:rPr lang="en-US" altLang="zh-CN" sz="2000" dirty="0"/>
              <a:t>manipulate product ranking</a:t>
            </a:r>
          </a:p>
          <a:p>
            <a:pPr lvl="1"/>
            <a:r>
              <a:rPr lang="en-US" altLang="zh-CN" sz="2000" dirty="0"/>
              <a:t>earn bonus</a:t>
            </a:r>
          </a:p>
          <a:p>
            <a:pPr lvl="1"/>
            <a:endParaRPr lang="en-US" altLang="zh-CN" sz="2000" dirty="0"/>
          </a:p>
          <a:p>
            <a:r>
              <a:rPr lang="en-US" altLang="zh-CN" sz="2000" dirty="0"/>
              <a:t>They</a:t>
            </a:r>
          </a:p>
          <a:p>
            <a:pPr lvl="1"/>
            <a:r>
              <a:rPr lang="en-US" altLang="zh-CN" sz="2000" b="1" dirty="0"/>
              <a:t>advertise</a:t>
            </a:r>
            <a:r>
              <a:rPr lang="en-US" altLang="zh-CN" sz="2000" dirty="0"/>
              <a:t> their services using group chat</a:t>
            </a:r>
          </a:p>
          <a:p>
            <a:pPr lvl="1"/>
            <a:r>
              <a:rPr lang="en-US" altLang="zh-CN" sz="2000" b="1" dirty="0"/>
              <a:t>seek collaboration </a:t>
            </a:r>
            <a:r>
              <a:rPr lang="en-US" altLang="zh-CN" sz="2000" dirty="0"/>
              <a:t>via one-on-one interaction.</a:t>
            </a:r>
          </a:p>
        </p:txBody>
      </p:sp>
    </p:spTree>
    <p:extLst>
      <p:ext uri="{BB962C8B-B14F-4D97-AF65-F5344CB8AC3E}">
        <p14:creationId xmlns:p14="http://schemas.microsoft.com/office/powerpoint/2010/main" val="10576635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关于网络安全学习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我们已经学过很多攻击方法</a:t>
            </a:r>
            <a:endParaRPr lang="en-US" dirty="0"/>
          </a:p>
          <a:p>
            <a:pPr lvl="1"/>
            <a:r>
              <a:rPr lang="zh-CN" altLang="en-US"/>
              <a:t>网络和协议漏洞，如</a:t>
            </a:r>
            <a:r>
              <a:rPr lang="en-US"/>
              <a:t>DDoS</a:t>
            </a:r>
            <a:r>
              <a:rPr lang="zh-CN" altLang="en-US"/>
              <a:t>、</a:t>
            </a:r>
            <a:r>
              <a:rPr lang="en-US"/>
              <a:t>ARP</a:t>
            </a:r>
            <a:r>
              <a:rPr lang="zh-CN" altLang="en-US"/>
              <a:t>和</a:t>
            </a:r>
            <a:r>
              <a:rPr lang="en-US"/>
              <a:t>DNS</a:t>
            </a:r>
            <a:r>
              <a:rPr lang="zh-CN" altLang="en-US"/>
              <a:t>缓存中毒</a:t>
            </a:r>
            <a:endParaRPr lang="en-US" dirty="0"/>
          </a:p>
          <a:p>
            <a:pPr lvl="1"/>
            <a:r>
              <a:rPr lang="zh-CN" altLang="en-US"/>
              <a:t>内存漏洞攻击，如缓冲区溢出、释放后使用</a:t>
            </a:r>
            <a:endParaRPr lang="en-US" dirty="0"/>
          </a:p>
          <a:p>
            <a:r>
              <a:rPr lang="zh-CN" altLang="en-US"/>
              <a:t>为什么了解攻击方法很重要？</a:t>
            </a:r>
            <a:endParaRPr lang="en-US" altLang="zh-CN"/>
          </a:p>
          <a:p>
            <a:pPr lvl="1"/>
            <a:r>
              <a:rPr lang="zh-CN" altLang="en-US"/>
              <a:t>在设计系统时像攻击者一样思考问题</a:t>
            </a:r>
            <a:endParaRPr lang="en-US" altLang="zh-CN"/>
          </a:p>
          <a:p>
            <a:pPr lvl="1"/>
            <a:r>
              <a:rPr lang="zh-CN" altLang="en-US"/>
              <a:t>帮助工程师在系统或软件中避免常见的安全问题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7086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A34562-66FF-164F-A6AF-5DE39C6970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E-Commerce Underground Markets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FB57CEE-3E85-414A-850F-FD80A64A6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5468C-B27C-4946-9FF3-0FF76B75B8F6}" type="slidenum">
              <a:rPr lang="en-US" smtClean="0"/>
              <a:t>20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FC6F09-6539-084F-84E9-97984CE38C0A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990600" y="1581089"/>
            <a:ext cx="8420100" cy="2123049"/>
          </a:xfrm>
        </p:spPr>
        <p:txBody>
          <a:bodyPr>
            <a:normAutofit fontScale="77500" lnSpcReduction="20000"/>
          </a:bodyPr>
          <a:lstStyle/>
          <a:p>
            <a:pPr>
              <a:spcBef>
                <a:spcPts val="600"/>
              </a:spcBef>
            </a:pPr>
            <a:r>
              <a:rPr lang="en-US" altLang="zh-CN" sz="2400" dirty="0"/>
              <a:t>Upstream</a:t>
            </a:r>
          </a:p>
          <a:p>
            <a:pPr lvl="1">
              <a:spcBef>
                <a:spcPts val="600"/>
              </a:spcBef>
            </a:pPr>
            <a:r>
              <a:rPr lang="en-US" altLang="zh-CN" sz="2000" b="1" dirty="0"/>
              <a:t>SIM farmers:</a:t>
            </a:r>
            <a:r>
              <a:rPr lang="en-US" altLang="zh-CN" sz="2000" dirty="0"/>
              <a:t> provide gateway software to forward SMS to clients (account merchants)</a:t>
            </a:r>
          </a:p>
          <a:p>
            <a:pPr lvl="1">
              <a:spcBef>
                <a:spcPts val="600"/>
              </a:spcBef>
            </a:pPr>
            <a:r>
              <a:rPr lang="en-US" altLang="zh-CN" sz="2000" b="1" dirty="0"/>
              <a:t>Fraud account merchants: </a:t>
            </a:r>
            <a:r>
              <a:rPr lang="en-US" altLang="zh-CN" sz="2000" dirty="0"/>
              <a:t>provide accounts for others</a:t>
            </a:r>
            <a:endParaRPr lang="en-US" altLang="zh-CN" sz="2000" b="1" dirty="0"/>
          </a:p>
          <a:p>
            <a:pPr>
              <a:spcBef>
                <a:spcPts val="600"/>
              </a:spcBef>
            </a:pPr>
            <a:r>
              <a:rPr lang="en-US" altLang="zh-CN" sz="2400" dirty="0"/>
              <a:t>Downstream</a:t>
            </a:r>
          </a:p>
          <a:p>
            <a:pPr lvl="1">
              <a:spcBef>
                <a:spcPts val="600"/>
              </a:spcBef>
            </a:pPr>
            <a:r>
              <a:rPr lang="en-US" altLang="zh-CN" sz="2000" b="1" dirty="0"/>
              <a:t>Order scalper: </a:t>
            </a:r>
            <a:r>
              <a:rPr lang="en-US" altLang="zh-CN" sz="2000" dirty="0"/>
              <a:t>increase sale volume by fake purchases</a:t>
            </a:r>
          </a:p>
          <a:p>
            <a:pPr lvl="1">
              <a:spcBef>
                <a:spcPts val="600"/>
              </a:spcBef>
            </a:pPr>
            <a:r>
              <a:rPr lang="en-US" altLang="zh-CN" sz="2000" b="1" dirty="0"/>
              <a:t>Bonus hunter: </a:t>
            </a:r>
            <a:r>
              <a:rPr lang="en-US" altLang="zh-CN" sz="2000" dirty="0"/>
              <a:t>buy certain products (high quality, low price, few inventory) to earn promotional bonus</a:t>
            </a:r>
            <a:endParaRPr lang="en-US" altLang="zh-CN" sz="2000" b="1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BE74E0D-A1C5-4D06-9FB0-D589274905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9893" y="3793940"/>
            <a:ext cx="4466214" cy="225273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AE4B15A0-9DE4-4E21-959D-39E36FC657DA}"/>
              </a:ext>
            </a:extLst>
          </p:cNvPr>
          <p:cNvSpPr txBox="1"/>
          <p:nvPr/>
        </p:nvSpPr>
        <p:spPr>
          <a:xfrm>
            <a:off x="1663078" y="4167739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400">
                <a:latin typeface="SimHei" panose="02010609060101010101" pitchFamily="49" charset="-122"/>
                <a:ea typeface="SimHei" panose="02010609060101010101" pitchFamily="49" charset="-122"/>
              </a:rPr>
              <a:t>买手机号</a:t>
            </a:r>
            <a:endParaRPr lang="en-US" altLang="zh-CN" sz="1400"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 algn="ctr"/>
            <a:r>
              <a:rPr lang="zh-CN" altLang="en-US" sz="1400">
                <a:latin typeface="SimHei" panose="02010609060101010101" pitchFamily="49" charset="-122"/>
                <a:ea typeface="SimHei" panose="02010609060101010101" pitchFamily="49" charset="-122"/>
              </a:rPr>
              <a:t>（注册账号）</a:t>
            </a:r>
            <a:endParaRPr lang="en-US" sz="140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246CCD2-21E8-457C-A448-05182861DAF6}"/>
              </a:ext>
            </a:extLst>
          </p:cNvPr>
          <p:cNvSpPr txBox="1"/>
          <p:nvPr/>
        </p:nvSpPr>
        <p:spPr>
          <a:xfrm>
            <a:off x="1932382" y="5276911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>
                <a:latin typeface="SimHei" panose="02010609060101010101" pitchFamily="49" charset="-122"/>
                <a:ea typeface="SimHei" panose="02010609060101010101" pitchFamily="49" charset="-122"/>
              </a:rPr>
              <a:t>买账号</a:t>
            </a:r>
            <a:endParaRPr lang="en-US" sz="140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6A416A2-5025-4C6B-A74B-89DF3DA9EF81}"/>
              </a:ext>
            </a:extLst>
          </p:cNvPr>
          <p:cNvSpPr txBox="1"/>
          <p:nvPr/>
        </p:nvSpPr>
        <p:spPr>
          <a:xfrm>
            <a:off x="6981040" y="4121572"/>
            <a:ext cx="12618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>
                <a:latin typeface="SimHei" panose="02010609060101010101" pitchFamily="49" charset="-122"/>
                <a:ea typeface="SimHei" panose="02010609060101010101" pitchFamily="49" charset="-122"/>
              </a:rPr>
              <a:t>伪造交易数据</a:t>
            </a:r>
            <a:endParaRPr lang="en-US" sz="140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F08A1BA-BE00-4A4B-9A6B-D1CA1F6BCA88}"/>
              </a:ext>
            </a:extLst>
          </p:cNvPr>
          <p:cNvSpPr txBox="1"/>
          <p:nvPr/>
        </p:nvSpPr>
        <p:spPr>
          <a:xfrm>
            <a:off x="6981040" y="5224062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400">
                <a:latin typeface="SimHei" panose="02010609060101010101" pitchFamily="49" charset="-122"/>
                <a:ea typeface="SimHei" panose="02010609060101010101" pitchFamily="49" charset="-122"/>
              </a:rPr>
              <a:t>薅羊毛</a:t>
            </a:r>
            <a:endParaRPr lang="en-US" altLang="zh-CN" sz="1400"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 algn="ctr"/>
            <a:r>
              <a:rPr lang="zh-CN" altLang="en-US" sz="1400">
                <a:latin typeface="SimHei" panose="02010609060101010101" pitchFamily="49" charset="-122"/>
                <a:ea typeface="SimHei" panose="02010609060101010101" pitchFamily="49" charset="-122"/>
              </a:rPr>
              <a:t>（多账号抢）</a:t>
            </a:r>
            <a:endParaRPr lang="en-US" sz="140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208332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B7E7F-005E-5A41-B50A-DCDF4AEEE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Challenge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ECBA376-4E66-7146-B9BB-5E46C01B8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5468C-B27C-4946-9FF3-0FF76B75B8F6}" type="slidenum">
              <a:rPr lang="en-US" smtClean="0"/>
              <a:t>21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CC23CF-A403-4744-9221-792B0BE32168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CN" b="1" dirty="0"/>
              <a:t>Multicast messages </a:t>
            </a:r>
            <a:r>
              <a:rPr lang="en-US" altLang="zh-CN" dirty="0"/>
              <a:t>passively received from instant message (IM) groups are </a:t>
            </a:r>
            <a:r>
              <a:rPr lang="en-US" altLang="zh-CN" b="1" dirty="0"/>
              <a:t>less valuable</a:t>
            </a:r>
            <a:r>
              <a:rPr lang="en-US" altLang="zh-CN" dirty="0"/>
              <a:t>.</a:t>
            </a:r>
          </a:p>
          <a:p>
            <a:endParaRPr lang="en-US" altLang="zh-CN" dirty="0"/>
          </a:p>
          <a:p>
            <a:r>
              <a:rPr lang="en-US" altLang="zh-CN" dirty="0"/>
              <a:t>Useful intelligence is only shared through </a:t>
            </a:r>
            <a:r>
              <a:rPr lang="en-US" altLang="zh-CN" b="1" dirty="0"/>
              <a:t>one-on-one conversation</a:t>
            </a:r>
            <a:r>
              <a:rPr lang="en-US" altLang="zh-CN" dirty="0"/>
              <a:t>, which is </a:t>
            </a:r>
            <a:r>
              <a:rPr lang="en-US" altLang="zh-CN" b="1" dirty="0"/>
              <a:t>difficult</a:t>
            </a:r>
            <a:r>
              <a:rPr lang="en-US" altLang="zh-CN" dirty="0"/>
              <a:t> to manage.</a:t>
            </a:r>
          </a:p>
          <a:p>
            <a:endParaRPr lang="en-US" altLang="zh-CN" dirty="0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7026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248FA-3987-2042-9D50-21D16D9CE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Work Contribution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0BC7CE3-FB2D-AE47-B457-4A39C92620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5468C-B27C-4946-9FF3-0FF76B75B8F6}" type="slidenum">
              <a:rPr lang="en-US" smtClean="0"/>
              <a:t>22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5DFA46-91B0-374F-AE93-98B71880DF14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/>
              <a:t>Designed a chatbot, called Aubrey (</a:t>
            </a:r>
            <a:r>
              <a:rPr lang="en-US" altLang="zh-CN" sz="2400" dirty="0" err="1"/>
              <a:t>AUtonomous</a:t>
            </a:r>
            <a:r>
              <a:rPr lang="en-US" altLang="zh-CN" sz="2400" dirty="0"/>
              <a:t> </a:t>
            </a:r>
            <a:r>
              <a:rPr lang="en-US" altLang="zh-CN" sz="2400" dirty="0" err="1"/>
              <a:t>chatBot</a:t>
            </a:r>
            <a:r>
              <a:rPr lang="en-US" altLang="zh-CN" sz="2400" dirty="0"/>
              <a:t> </a:t>
            </a:r>
            <a:r>
              <a:rPr lang="en-US" altLang="zh-CN" sz="2400" dirty="0" err="1"/>
              <a:t>foR</a:t>
            </a:r>
            <a:r>
              <a:rPr lang="en-US" altLang="zh-CN" sz="2400" dirty="0"/>
              <a:t> </a:t>
            </a:r>
            <a:r>
              <a:rPr lang="en-US" altLang="zh-CN" sz="2400" dirty="0" err="1"/>
              <a:t>intelligencE</a:t>
            </a:r>
            <a:r>
              <a:rPr lang="en-US" altLang="zh-CN" sz="2400" dirty="0"/>
              <a:t> </a:t>
            </a:r>
            <a:r>
              <a:rPr lang="en-US" altLang="zh-CN" sz="2400" dirty="0" err="1"/>
              <a:t>discoverY</a:t>
            </a:r>
            <a:r>
              <a:rPr lang="en-US" altLang="zh-CN" sz="2400" dirty="0"/>
              <a:t>), to actively collect threat intelligence through autonomous chats with real-world e-commerce miscreants.</a:t>
            </a:r>
          </a:p>
          <a:p>
            <a:endParaRPr lang="en-US" altLang="zh-CN" sz="2400" dirty="0">
              <a:cs typeface="Times New Roman" panose="02020603050405020304" pitchFamily="18" charset="0"/>
            </a:endParaRPr>
          </a:p>
          <a:p>
            <a:r>
              <a:rPr lang="en-US" altLang="zh-CN" sz="2400" dirty="0"/>
              <a:t>Aubrey chatted with 470 real-world miscreants and gain new insights into e-commerce fraud ecosystem.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6143773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9F5D7-06EE-7D42-9A5B-C0525137B4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Aubrey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26DB6D4-F629-774B-BF9F-8DE1FCC9D6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5468C-B27C-4946-9FF3-0FF76B75B8F6}" type="slidenum">
              <a:rPr lang="en-US" smtClean="0"/>
              <a:t>23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6D345C-E322-CE48-9288-17566861F303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5040351" y="1652954"/>
            <a:ext cx="4702971" cy="4402158"/>
          </a:xfrm>
        </p:spPr>
        <p:txBody>
          <a:bodyPr>
            <a:normAutofit fontScale="85000" lnSpcReduction="10000"/>
          </a:bodyPr>
          <a:lstStyle/>
          <a:p>
            <a:pPr marL="514350" indent="-514350">
              <a:lnSpc>
                <a:spcPct val="11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en-US" altLang="zh-CN" sz="1800" b="1" dirty="0"/>
              <a:t>Target Finder</a:t>
            </a:r>
            <a:r>
              <a:rPr lang="en-US" altLang="zh-CN" sz="1800" dirty="0"/>
              <a:t>: identify miscreants from group chats</a:t>
            </a:r>
          </a:p>
          <a:p>
            <a:pPr lvl="1">
              <a:lnSpc>
                <a:spcPct val="110000"/>
              </a:lnSpc>
              <a:spcBef>
                <a:spcPts val="600"/>
              </a:spcBef>
            </a:pPr>
            <a:r>
              <a:rPr lang="en-US" altLang="zh-CN" sz="1800" dirty="0"/>
              <a:t>Inspect underground IM group messages</a:t>
            </a:r>
          </a:p>
          <a:p>
            <a:pPr lvl="1">
              <a:lnSpc>
                <a:spcPct val="110000"/>
              </a:lnSpc>
              <a:spcBef>
                <a:spcPts val="600"/>
              </a:spcBef>
            </a:pPr>
            <a:r>
              <a:rPr lang="en-US" altLang="zh-CN" sz="1800" dirty="0"/>
              <a:t>Extract features and construct classifiers</a:t>
            </a:r>
          </a:p>
          <a:p>
            <a:pPr marL="514350" indent="-514350">
              <a:lnSpc>
                <a:spcPct val="11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en-US" altLang="zh-CN" sz="1800" b="1" dirty="0"/>
              <a:t>Strategy generator</a:t>
            </a:r>
            <a:r>
              <a:rPr lang="en-US" altLang="zh-CN" sz="1800" dirty="0"/>
              <a:t>: generate dialog strategy from dialog corpus</a:t>
            </a:r>
          </a:p>
          <a:p>
            <a:pPr lvl="1">
              <a:lnSpc>
                <a:spcPct val="110000"/>
              </a:lnSpc>
              <a:spcBef>
                <a:spcPts val="600"/>
              </a:spcBef>
            </a:pPr>
            <a:r>
              <a:rPr lang="en-US" altLang="zh-CN" sz="1800" dirty="0"/>
              <a:t>Construct three Finite State Machines (FSMs)</a:t>
            </a:r>
          </a:p>
          <a:p>
            <a:pPr lvl="1">
              <a:lnSpc>
                <a:spcPct val="110000"/>
              </a:lnSpc>
              <a:spcBef>
                <a:spcPts val="600"/>
              </a:spcBef>
            </a:pPr>
            <a:r>
              <a:rPr lang="en-US" altLang="zh-CN" sz="1800" dirty="0"/>
              <a:t>Extend knowledge</a:t>
            </a:r>
          </a:p>
          <a:p>
            <a:pPr marL="514350" indent="-514350">
              <a:lnSpc>
                <a:spcPct val="11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en-US" altLang="zh-CN" sz="1800" b="1" dirty="0"/>
              <a:t>Dialog Manager</a:t>
            </a:r>
            <a:r>
              <a:rPr lang="en-US" altLang="zh-CN" sz="1800" dirty="0"/>
              <a:t>: chat with target roles</a:t>
            </a:r>
          </a:p>
          <a:p>
            <a:pPr lvl="1">
              <a:lnSpc>
                <a:spcPct val="110000"/>
              </a:lnSpc>
              <a:spcBef>
                <a:spcPts val="600"/>
              </a:spcBef>
            </a:pPr>
            <a:r>
              <a:rPr lang="en-US" altLang="zh-CN" sz="1800" dirty="0"/>
              <a:t>Response analysis</a:t>
            </a:r>
          </a:p>
          <a:p>
            <a:pPr lvl="1">
              <a:lnSpc>
                <a:spcPct val="110000"/>
              </a:lnSpc>
              <a:spcBef>
                <a:spcPts val="600"/>
              </a:spcBef>
            </a:pPr>
            <a:r>
              <a:rPr lang="en-US" altLang="zh-CN" sz="1800" dirty="0"/>
              <a:t>State transition in the FSM</a:t>
            </a:r>
          </a:p>
          <a:p>
            <a:pPr lvl="1">
              <a:lnSpc>
                <a:spcPct val="110000"/>
              </a:lnSpc>
              <a:spcBef>
                <a:spcPts val="600"/>
              </a:spcBef>
            </a:pPr>
            <a:r>
              <a:rPr lang="en-US" altLang="zh-CN" sz="1800" dirty="0"/>
              <a:t>Extract intelligence when the conversation stops</a:t>
            </a:r>
            <a:endParaRPr lang="zh-CN" altLang="en-US" sz="1800" b="1" dirty="0"/>
          </a:p>
          <a:p>
            <a:pPr>
              <a:lnSpc>
                <a:spcPct val="110000"/>
              </a:lnSpc>
              <a:spcBef>
                <a:spcPts val="600"/>
              </a:spcBef>
            </a:pPr>
            <a:endParaRPr lang="en-US" sz="180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F4343F2-F562-D342-87A9-6A696D040C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709" y="1742521"/>
            <a:ext cx="4565292" cy="262515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513479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56E86-27EA-5349-8E34-D51670598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Collection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EDE80E1-5609-5344-BBB2-6DA447A7AC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5468C-B27C-4946-9FF3-0FF76B75B8F6}" type="slidenum">
              <a:rPr lang="en-US" smtClean="0"/>
              <a:t>24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C45843-F3DB-4B49-9D81-1C8E33401197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>
              <a:spcBef>
                <a:spcPts val="600"/>
              </a:spcBef>
            </a:pPr>
            <a:r>
              <a:rPr lang="en-US" altLang="zh-CN" sz="2000" dirty="0"/>
              <a:t>Seed conversations:</a:t>
            </a:r>
          </a:p>
          <a:p>
            <a:pPr lvl="1">
              <a:spcBef>
                <a:spcPts val="600"/>
              </a:spcBef>
            </a:pPr>
            <a:r>
              <a:rPr lang="en-US" altLang="zh-CN" sz="2000" dirty="0"/>
              <a:t>20 conversation traces between Company A’s security analyst and miscreant roles</a:t>
            </a:r>
          </a:p>
          <a:p>
            <a:pPr>
              <a:spcBef>
                <a:spcPts val="600"/>
              </a:spcBef>
            </a:pPr>
            <a:r>
              <a:rPr lang="en-US" altLang="zh-CN" sz="2000" dirty="0"/>
              <a:t>IM group discussion:</a:t>
            </a:r>
          </a:p>
          <a:p>
            <a:pPr lvl="1">
              <a:spcBef>
                <a:spcPts val="600"/>
              </a:spcBef>
            </a:pPr>
            <a:r>
              <a:rPr lang="en-US" altLang="zh-CN" sz="2000" dirty="0"/>
              <a:t>From top 50 most active groups for each role</a:t>
            </a:r>
          </a:p>
          <a:p>
            <a:pPr lvl="1">
              <a:spcBef>
                <a:spcPts val="600"/>
              </a:spcBef>
            </a:pPr>
            <a:r>
              <a:rPr lang="en-US" altLang="zh-CN" sz="2000" dirty="0"/>
              <a:t>Searched by 50 keywords (provided by company A)</a:t>
            </a:r>
          </a:p>
          <a:p>
            <a:pPr lvl="1">
              <a:spcBef>
                <a:spcPts val="600"/>
              </a:spcBef>
            </a:pPr>
            <a:r>
              <a:rPr lang="en-US" altLang="zh-CN" sz="2000" dirty="0"/>
              <a:t>Track for 16 months (2017/07~2018/10)</a:t>
            </a:r>
          </a:p>
          <a:p>
            <a:pPr>
              <a:spcBef>
                <a:spcPts val="600"/>
              </a:spcBef>
            </a:pPr>
            <a:r>
              <a:rPr lang="en-US" altLang="zh-CN" sz="2000" dirty="0"/>
              <a:t>Forum threads:</a:t>
            </a:r>
          </a:p>
          <a:p>
            <a:pPr lvl="1">
              <a:spcBef>
                <a:spcPts val="600"/>
              </a:spcBef>
            </a:pPr>
            <a:r>
              <a:rPr lang="en-US" altLang="zh-CN" sz="2000" u="sng" dirty="0"/>
              <a:t>htys123.com</a:t>
            </a:r>
            <a:r>
              <a:rPr lang="en-US" altLang="zh-CN" sz="2000" dirty="0"/>
              <a:t>: 25K threads; 2013/10~2018/10; 250K dialog pairs</a:t>
            </a:r>
          </a:p>
          <a:p>
            <a:pPr lvl="1">
              <a:spcBef>
                <a:spcPts val="600"/>
              </a:spcBef>
            </a:pPr>
            <a:r>
              <a:rPr lang="en-US" altLang="zh-CN" sz="2000" u="sng" dirty="0"/>
              <a:t>zuanke8.com</a:t>
            </a:r>
            <a:r>
              <a:rPr lang="en-US" altLang="zh-CN" sz="2000" dirty="0"/>
              <a:t>: 110K threads; 2018/06~2018/10; 450K dialog pairs</a:t>
            </a:r>
          </a:p>
        </p:txBody>
      </p:sp>
      <p:pic>
        <p:nvPicPr>
          <p:cNvPr id="5" name="图片 3">
            <a:extLst>
              <a:ext uri="{FF2B5EF4-FFF2-40B4-BE49-F238E27FC236}">
                <a16:creationId xmlns:a16="http://schemas.microsoft.com/office/drawing/2014/main" id="{C4E1E9F8-EF31-DA42-966D-4C795427BC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0" y="274638"/>
            <a:ext cx="4654417" cy="1492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5211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FFDFBC-963C-48A3-85E2-159C767E7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Target Finding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B50441F-7A2A-4A1C-9637-4EDB88CC6FDA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249455" y="1417638"/>
            <a:ext cx="4630554" cy="5135562"/>
          </a:xfrm>
        </p:spPr>
        <p:txBody>
          <a:bodyPr>
            <a:normAutofit fontScale="77500" lnSpcReduction="20000"/>
          </a:bodyPr>
          <a:lstStyle/>
          <a:p>
            <a:pPr marL="417909" indent="-417909">
              <a:lnSpc>
                <a:spcPct val="12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en-US" altLang="zh-CN" sz="2000" dirty="0"/>
              <a:t>Determine upstream actor, downstream actor or neither</a:t>
            </a:r>
          </a:p>
          <a:p>
            <a:pPr marL="742950" lvl="1" indent="-371475">
              <a:lnSpc>
                <a:spcPct val="120000"/>
              </a:lnSpc>
              <a:spcBef>
                <a:spcPts val="600"/>
              </a:spcBef>
              <a:buFont typeface="+mj-lt"/>
              <a:buAutoNum type="alphaLcPeriod"/>
            </a:pPr>
            <a:r>
              <a:rPr lang="en-US" altLang="zh-CN" sz="2000" dirty="0"/>
              <a:t>Extract keywords from sentence by </a:t>
            </a:r>
            <a:r>
              <a:rPr lang="en-US" altLang="zh-CN" sz="2000" dirty="0">
                <a:solidFill>
                  <a:srgbClr val="FF0000"/>
                </a:solidFill>
              </a:rPr>
              <a:t>odd ratio</a:t>
            </a:r>
            <a:r>
              <a:rPr lang="en-US" altLang="zh-CN" sz="2000" dirty="0"/>
              <a:t>; calculate </a:t>
            </a:r>
            <a:r>
              <a:rPr lang="en-US" altLang="zh-CN" sz="2000" dirty="0">
                <a:solidFill>
                  <a:srgbClr val="FF0000"/>
                </a:solidFill>
              </a:rPr>
              <a:t>z-score</a:t>
            </a:r>
            <a:r>
              <a:rPr lang="en-US" altLang="zh-CN" sz="2000" dirty="0"/>
              <a:t> to form vectors</a:t>
            </a:r>
          </a:p>
          <a:p>
            <a:pPr marL="742950" lvl="1" indent="-371475">
              <a:lnSpc>
                <a:spcPct val="120000"/>
              </a:lnSpc>
              <a:spcBef>
                <a:spcPts val="600"/>
              </a:spcBef>
              <a:buFont typeface="+mj-lt"/>
              <a:buAutoNum type="alphaLcPeriod"/>
            </a:pPr>
            <a:r>
              <a:rPr lang="en-US" altLang="zh-CN" sz="2000" dirty="0"/>
              <a:t>Adding avg. length and frequency as feature</a:t>
            </a:r>
          </a:p>
          <a:p>
            <a:pPr marL="742950" lvl="1" indent="-371475">
              <a:lnSpc>
                <a:spcPct val="120000"/>
              </a:lnSpc>
              <a:spcBef>
                <a:spcPts val="600"/>
              </a:spcBef>
              <a:buFont typeface="+mj-lt"/>
              <a:buAutoNum type="alphaLcPeriod"/>
            </a:pPr>
            <a:r>
              <a:rPr lang="en-US" altLang="zh-CN" sz="2000" dirty="0"/>
              <a:t>Use two </a:t>
            </a:r>
            <a:r>
              <a:rPr lang="en-US" altLang="zh-CN" sz="2000" dirty="0">
                <a:solidFill>
                  <a:srgbClr val="FF0000"/>
                </a:solidFill>
              </a:rPr>
              <a:t>SVM models</a:t>
            </a:r>
            <a:r>
              <a:rPr lang="en-US" altLang="zh-CN" sz="2000" dirty="0"/>
              <a:t> for identifying upstream and downstream actors respectively</a:t>
            </a:r>
          </a:p>
          <a:p>
            <a:pPr marL="417909" indent="-417909">
              <a:lnSpc>
                <a:spcPct val="12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en-US" altLang="zh-CN" sz="2000" dirty="0"/>
              <a:t>For upstream actor: determine SIM farmer or account merchant</a:t>
            </a:r>
          </a:p>
          <a:p>
            <a:pPr marL="789384" lvl="1" indent="-417909">
              <a:lnSpc>
                <a:spcPct val="120000"/>
              </a:lnSpc>
              <a:spcBef>
                <a:spcPts val="600"/>
              </a:spcBef>
              <a:buFont typeface="+mj-lt"/>
              <a:buAutoNum type="alphaLcPeriod"/>
            </a:pPr>
            <a:r>
              <a:rPr lang="en-US" altLang="zh-CN" sz="2000" dirty="0"/>
              <a:t>Measure the ratio of verb-noun phrases (</a:t>
            </a:r>
            <a:r>
              <a:rPr lang="en-US" altLang="zh-CN" sz="2000" u="sng" dirty="0"/>
              <a:t>together with</a:t>
            </a:r>
            <a:r>
              <a:rPr lang="en-US" altLang="zh-CN" sz="2000" dirty="0"/>
              <a:t> high z-score keywords in account merchant corpus)</a:t>
            </a:r>
          </a:p>
          <a:p>
            <a:pPr marL="789384" lvl="1" indent="-417909">
              <a:lnSpc>
                <a:spcPct val="120000"/>
              </a:lnSpc>
              <a:spcBef>
                <a:spcPts val="600"/>
              </a:spcBef>
              <a:buFont typeface="+mj-lt"/>
              <a:buAutoNum type="alphaLcPeriod"/>
            </a:pPr>
            <a:r>
              <a:rPr lang="en-US" altLang="zh-CN" sz="2000" dirty="0"/>
              <a:t>Set a threshold</a:t>
            </a:r>
            <a:r>
              <a:rPr lang="zh-CN" altLang="en-US" sz="2000" dirty="0"/>
              <a:t> </a:t>
            </a:r>
            <a:r>
              <a:rPr lang="en-US" altLang="zh-CN" sz="2000" dirty="0"/>
              <a:t>to indicate SIM farmer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17C8B61-E96F-4D70-9935-11C67B1944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993" r="9393" b="17475"/>
          <a:stretch/>
        </p:blipFill>
        <p:spPr>
          <a:xfrm>
            <a:off x="4908747" y="3838162"/>
            <a:ext cx="4747798" cy="27452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5799742-A7F9-4374-BD93-DEF362AABC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0650" y="1417638"/>
            <a:ext cx="4006757" cy="230398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006959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C82CB4A-E524-4EBA-9BCB-2A5593B6A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Strategy Generation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D92C2DA4-5C56-4357-8222-18DAC4AA822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spcBef>
                    <a:spcPts val="600"/>
                  </a:spcBef>
                </a:pP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𝐹𝑆𝑀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2000" dirty="0"/>
              </a:p>
              <a:p>
                <a:pPr lvl="1">
                  <a:spcBef>
                    <a:spcPts val="600"/>
                  </a:spcBef>
                </a:pP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altLang="zh-CN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CN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altLang="zh-CN" sz="1800" dirty="0"/>
                  <a:t>: set of states</a:t>
                </a:r>
              </a:p>
              <a:p>
                <a:pPr lvl="1">
                  <a:spcBef>
                    <a:spcPts val="600"/>
                  </a:spcBef>
                </a:pP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altLang="zh-CN" sz="1800" dirty="0"/>
                  <a:t>: set of responses the role may provide</a:t>
                </a:r>
              </a:p>
              <a:p>
                <a:pPr lvl="1">
                  <a:spcBef>
                    <a:spcPts val="600"/>
                  </a:spcBef>
                </a:pP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altLang="zh-CN" sz="1800" dirty="0"/>
                  <a:t> state transition function</a:t>
                </a:r>
              </a:p>
              <a:p>
                <a:pPr lvl="1">
                  <a:spcBef>
                    <a:spcPts val="6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zh-CN" sz="1800" dirty="0"/>
                  <a:t>: start state</a:t>
                </a:r>
              </a:p>
              <a:p>
                <a:pPr lvl="1">
                  <a:spcBef>
                    <a:spcPts val="600"/>
                  </a:spcBef>
                </a:pP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altLang="zh-CN" sz="1800" dirty="0"/>
                  <a:t>: end states</a:t>
                </a:r>
              </a:p>
              <a:p>
                <a:pPr>
                  <a:spcBef>
                    <a:spcPts val="600"/>
                  </a:spcBef>
                </a:pPr>
                <a:r>
                  <a:rPr lang="en-US" altLang="zh-CN" sz="2000" dirty="0"/>
                  <a:t>Constructed from seeds </a:t>
                </a:r>
              </a:p>
              <a:p>
                <a:pPr lvl="1">
                  <a:spcBef>
                    <a:spcPts val="600"/>
                  </a:spcBef>
                </a:pPr>
                <a:r>
                  <a:rPr lang="en-US" altLang="zh-CN" sz="1800" dirty="0"/>
                  <a:t>20 communication samples between security analysts at Company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A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and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criminal roles</a:t>
                </a:r>
              </a:p>
              <a:p>
                <a:pPr>
                  <a:spcBef>
                    <a:spcPts val="600"/>
                  </a:spcBef>
                </a:pPr>
                <a:r>
                  <a:rPr lang="en-US" altLang="zh-CN" sz="2000" dirty="0"/>
                  <a:t>Extended with relevant traces from 150 IM groups and two forums</a:t>
                </a:r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D92C2DA4-5C56-4357-8222-18DAC4AA82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3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730645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A25562B-2EFE-4E70-B57D-4CF49F4B9B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FSM Generation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AAF79C6-2445-4398-9F90-5C4141811A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0599" y="1468322"/>
            <a:ext cx="8768113" cy="1960678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altLang="zh-CN" sz="1800" dirty="0"/>
              <a:t>Discover states </a:t>
            </a:r>
          </a:p>
          <a:p>
            <a:pPr lvl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altLang="zh-CN" sz="1600" dirty="0"/>
              <a:t>Segment the seeds into dialogue blocks: single-pass clustering + semantic similarity</a:t>
            </a:r>
          </a:p>
          <a:p>
            <a:pPr lvl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altLang="zh-CN" sz="1600" dirty="0"/>
              <a:t>Determine topic for each dialog block: use keywords related to a given role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altLang="zh-CN" sz="1800" dirty="0"/>
              <a:t>Find their transitions: From the relations between different blocks</a:t>
            </a:r>
            <a:endParaRPr lang="zh-CN" altLang="en-US" sz="1800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6BB916C2-59C5-DF47-B6CA-0BC003F2C9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4053"/>
          <a:stretch/>
        </p:blipFill>
        <p:spPr>
          <a:xfrm>
            <a:off x="642588" y="3243649"/>
            <a:ext cx="9116124" cy="3339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584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27C441-8314-4ACB-AD4A-FC9792BAC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Knowledge Source Extension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E3AEBD1-FD6C-4562-9E5D-ACCBB4BCBA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000"/>
              <a:t>Collect</a:t>
            </a:r>
          </a:p>
          <a:p>
            <a:pPr lvl="1"/>
            <a:r>
              <a:rPr lang="en-US" altLang="zh-CN" sz="2000"/>
              <a:t>1 million messages from 150 underground IM groups</a:t>
            </a:r>
          </a:p>
          <a:p>
            <a:pPr lvl="1"/>
            <a:r>
              <a:rPr lang="en-US" altLang="zh-CN" sz="2000"/>
              <a:t>135K threads from two underground forums</a:t>
            </a:r>
          </a:p>
          <a:p>
            <a:pPr marL="417909" indent="-417909">
              <a:buFont typeface="+mj-lt"/>
              <a:buAutoNum type="arabicPeriod"/>
            </a:pPr>
            <a:r>
              <a:rPr lang="en-US" altLang="zh-CN" sz="2000"/>
              <a:t>Segment messages into blocks</a:t>
            </a:r>
          </a:p>
          <a:p>
            <a:pPr marL="417909" indent="-417909">
              <a:buFont typeface="+mj-lt"/>
              <a:buAutoNum type="arabicPeriod"/>
            </a:pPr>
            <a:r>
              <a:rPr lang="en-US" altLang="zh-CN" sz="2000"/>
              <a:t>Detect questions, use questions and follow-up messages as dialog pairs (750K dialog pairs as </a:t>
            </a:r>
            <a:r>
              <a:rPr lang="en-US" altLang="zh-CN" sz="2000" i="1"/>
              <a:t>retrieval model</a:t>
            </a:r>
            <a:r>
              <a:rPr lang="en-US" altLang="zh-CN" sz="2000"/>
              <a:t>, 200 used here)</a:t>
            </a:r>
          </a:p>
          <a:p>
            <a:pPr marL="417909" indent="-417909">
              <a:buFont typeface="+mj-lt"/>
              <a:buAutoNum type="arabicPeriod"/>
            </a:pPr>
            <a:r>
              <a:rPr lang="en-US" altLang="zh-CN" sz="2000"/>
              <a:t>Extract keywords for known dialogue in states (</a:t>
            </a:r>
            <a:r>
              <a:rPr lang="en-US" altLang="zh-CN" sz="2000" err="1"/>
              <a:t>jieba</a:t>
            </a:r>
            <a:r>
              <a:rPr lang="en-US" altLang="zh-CN" sz="2000"/>
              <a:t>) and expand the list (word2vec)</a:t>
            </a:r>
          </a:p>
          <a:p>
            <a:pPr marL="417909" indent="-417909">
              <a:buFont typeface="+mj-lt"/>
              <a:buAutoNum type="arabicPeriod"/>
            </a:pPr>
            <a:r>
              <a:rPr lang="en-US" altLang="zh-CN" sz="2000"/>
              <a:t>Filter question pairs with keywords</a:t>
            </a:r>
          </a:p>
          <a:p>
            <a:pPr marL="417909" indent="-417909">
              <a:buFont typeface="+mj-lt"/>
              <a:buAutoNum type="arabicPeriod"/>
            </a:pPr>
            <a:r>
              <a:rPr lang="en-US" altLang="zh-CN" sz="2000"/>
              <a:t>Add questions which cos sim above 0.9 with questions in the state (sentence embedding)</a:t>
            </a:r>
          </a:p>
        </p:txBody>
      </p:sp>
    </p:spTree>
    <p:extLst>
      <p:ext uri="{BB962C8B-B14F-4D97-AF65-F5344CB8AC3E}">
        <p14:creationId xmlns:p14="http://schemas.microsoft.com/office/powerpoint/2010/main" val="322196011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EB36A551-D982-4C14-98A3-7CBAD3CE34FA}"/>
              </a:ext>
            </a:extLst>
          </p:cNvPr>
          <p:cNvGrpSpPr/>
          <p:nvPr/>
        </p:nvGrpSpPr>
        <p:grpSpPr>
          <a:xfrm>
            <a:off x="2193758" y="4195397"/>
            <a:ext cx="4482853" cy="2179509"/>
            <a:chOff x="3337321" y="3629428"/>
            <a:chExt cx="5517358" cy="2682472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BAADAD64-1790-4C9F-B251-E1EE4B7267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37321" y="3629428"/>
              <a:ext cx="5517358" cy="268247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7F37156A-B52A-44CB-9146-25623585F421}"/>
                </a:ext>
              </a:extLst>
            </p:cNvPr>
            <p:cNvSpPr/>
            <p:nvPr/>
          </p:nvSpPr>
          <p:spPr>
            <a:xfrm>
              <a:off x="4811697" y="4554245"/>
              <a:ext cx="923278" cy="54153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63"/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0AE8AE76-D61D-4114-B4FA-D4C99EF150FB}"/>
                </a:ext>
              </a:extLst>
            </p:cNvPr>
            <p:cNvSpPr/>
            <p:nvPr/>
          </p:nvSpPr>
          <p:spPr>
            <a:xfrm>
              <a:off x="3488924" y="4173984"/>
              <a:ext cx="1047224" cy="54153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63"/>
            </a:p>
          </p:txBody>
        </p:sp>
      </p:grpSp>
      <p:sp>
        <p:nvSpPr>
          <p:cNvPr id="2" name="标题 1">
            <a:extLst>
              <a:ext uri="{FF2B5EF4-FFF2-40B4-BE49-F238E27FC236}">
                <a16:creationId xmlns:a16="http://schemas.microsoft.com/office/drawing/2014/main" id="{0314BBA6-8D79-41A9-B5FA-ED0F4EC99D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Dialog Manager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12018A3-0195-4A47-81E1-340081E2D20C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CN" sz="2000"/>
              <a:t>Initialization:</a:t>
            </a:r>
          </a:p>
          <a:p>
            <a:pPr lvl="1">
              <a:lnSpc>
                <a:spcPct val="100000"/>
              </a:lnSpc>
            </a:pPr>
            <a:r>
              <a:rPr lang="en-US" altLang="zh-CN" sz="1800"/>
              <a:t>Send a greeting</a:t>
            </a:r>
          </a:p>
          <a:p>
            <a:pPr lvl="1">
              <a:lnSpc>
                <a:spcPct val="100000"/>
              </a:lnSpc>
            </a:pPr>
            <a:r>
              <a:rPr lang="en-US" altLang="zh-CN" sz="1800"/>
              <a:t>Proceed through different states</a:t>
            </a:r>
          </a:p>
          <a:p>
            <a:pPr>
              <a:lnSpc>
                <a:spcPct val="100000"/>
              </a:lnSpc>
            </a:pPr>
            <a:r>
              <a:rPr lang="en-US" altLang="zh-CN" sz="2000"/>
              <a:t>Detect negative responses</a:t>
            </a:r>
          </a:p>
          <a:p>
            <a:pPr lvl="1">
              <a:lnSpc>
                <a:spcPct val="100000"/>
              </a:lnSpc>
            </a:pPr>
            <a:r>
              <a:rPr lang="en-US" altLang="zh-CN" sz="1800"/>
              <a:t>Language Technology Platform (LTP)</a:t>
            </a:r>
          </a:p>
          <a:p>
            <a:pPr>
              <a:lnSpc>
                <a:spcPct val="100000"/>
              </a:lnSpc>
            </a:pPr>
            <a:r>
              <a:rPr lang="en-US" altLang="zh-CN" sz="2000"/>
              <a:t>Detect interrogative responses</a:t>
            </a:r>
            <a:endParaRPr lang="zh-CN" altLang="en-US" sz="2000"/>
          </a:p>
          <a:p>
            <a:pPr lvl="1">
              <a:lnSpc>
                <a:spcPct val="100000"/>
              </a:lnSpc>
            </a:pPr>
            <a:r>
              <a:rPr lang="en-US" altLang="zh-CN" sz="1800"/>
              <a:t>Rule-based detection (“5W1H” + “?”)</a:t>
            </a:r>
          </a:p>
        </p:txBody>
      </p:sp>
    </p:spTree>
    <p:extLst>
      <p:ext uri="{BB962C8B-B14F-4D97-AF65-F5344CB8AC3E}">
        <p14:creationId xmlns:p14="http://schemas.microsoft.com/office/powerpoint/2010/main" val="158796160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攻击方法和攻击者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zh-CN" altLang="en-US" sz="2400"/>
              <a:t>攻击者都是什么人？他们的动机是什么？</a:t>
            </a:r>
            <a:endParaRPr lang="en-US" sz="2400" dirty="0"/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zh-CN" altLang="en-US" sz="2400"/>
              <a:t>过去，</a:t>
            </a:r>
            <a:r>
              <a:rPr lang="en-US" sz="2400"/>
              <a:t>“Hacking”</a:t>
            </a:r>
            <a:r>
              <a:rPr lang="zh-CN" altLang="en-US" sz="2400"/>
              <a:t>主要是关乎荣誉</a:t>
            </a:r>
            <a:endParaRPr lang="en-US" sz="2400" dirty="0"/>
          </a:p>
          <a:p>
            <a:pPr lvl="1">
              <a:spcBef>
                <a:spcPts val="0"/>
              </a:spcBef>
              <a:spcAft>
                <a:spcPts val="600"/>
              </a:spcAft>
            </a:pPr>
            <a:r>
              <a:rPr lang="en-US" sz="2000" dirty="0"/>
              <a:t>31337 hackers vs</a:t>
            </a:r>
            <a:r>
              <a:rPr lang="en-US" sz="2000"/>
              <a:t>. script-kiddies/n00bs</a:t>
            </a:r>
            <a:endParaRPr lang="en-US" sz="2000" dirty="0"/>
          </a:p>
          <a:p>
            <a:pPr lvl="1">
              <a:spcBef>
                <a:spcPts val="0"/>
              </a:spcBef>
              <a:spcAft>
                <a:spcPts val="600"/>
              </a:spcAft>
            </a:pPr>
            <a:r>
              <a:rPr lang="zh-CN" altLang="en-US" sz="2000"/>
              <a:t>编写病毒，网页篡改</a:t>
            </a:r>
            <a:endParaRPr lang="en-US" sz="2000" dirty="0"/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zh-CN" altLang="en-US" sz="2400"/>
              <a:t>如今，</a:t>
            </a:r>
            <a:r>
              <a:rPr lang="en-US" sz="2400"/>
              <a:t>“hacking”</a:t>
            </a:r>
            <a:r>
              <a:rPr lang="zh-CN" altLang="en-US" sz="2400"/>
              <a:t>主要是和钱相关</a:t>
            </a:r>
            <a:endParaRPr lang="en-US" sz="2400" dirty="0"/>
          </a:p>
          <a:p>
            <a:pPr lvl="1">
              <a:spcBef>
                <a:spcPts val="0"/>
              </a:spcBef>
              <a:spcAft>
                <a:spcPts val="600"/>
              </a:spcAft>
            </a:pPr>
            <a:r>
              <a:rPr lang="zh-CN" altLang="en-US" sz="2000"/>
              <a:t>有组织的犯罪</a:t>
            </a:r>
            <a:endParaRPr lang="en-US" sz="2000" dirty="0"/>
          </a:p>
          <a:p>
            <a:pPr lvl="1">
              <a:spcBef>
                <a:spcPts val="0"/>
              </a:spcBef>
              <a:spcAft>
                <a:spcPts val="600"/>
              </a:spcAft>
            </a:pPr>
            <a:r>
              <a:rPr lang="zh-CN" altLang="en-US" sz="2000"/>
              <a:t>多个角色、不同技能</a:t>
            </a:r>
            <a:endParaRPr lang="en-US" sz="20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F5A3C06-037C-4D70-BDB1-9DB344C56FBA}"/>
              </a:ext>
            </a:extLst>
          </p:cNvPr>
          <p:cNvSpPr txBox="1"/>
          <p:nvPr/>
        </p:nvSpPr>
        <p:spPr>
          <a:xfrm>
            <a:off x="1115666" y="6273225"/>
            <a:ext cx="787924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>
                <a:latin typeface="Comic Sans MS" panose="030F0702030302020204" pitchFamily="66" charset="0"/>
              </a:rPr>
              <a:t>https://alpinesecurity.com/blog/leetspeak-the-history-of-hacker-culture/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8CB6FC15-B4CC-428D-8315-C05E237FD5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66" y="4652907"/>
            <a:ext cx="2089805" cy="1371748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0A8827CF-A1C9-49AE-B452-CA40FD294892}"/>
              </a:ext>
            </a:extLst>
          </p:cNvPr>
          <p:cNvSpPr txBox="1"/>
          <p:nvPr/>
        </p:nvSpPr>
        <p:spPr>
          <a:xfrm>
            <a:off x="3407358" y="4499019"/>
            <a:ext cx="5801454" cy="33855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600">
                <a:solidFill>
                  <a:schemeClr val="bg1"/>
                </a:solidFill>
                <a:latin typeface="Consolas" panose="020B0609020204030204" pitchFamily="49" charset="0"/>
              </a:rPr>
              <a:t>Th1s s3nt3nc3 1s wr1tt3n 1n b4sic l33t.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6AF601E-90D3-4120-BBD3-BAD3FDE04084}"/>
              </a:ext>
            </a:extLst>
          </p:cNvPr>
          <p:cNvSpPr txBox="1"/>
          <p:nvPr/>
        </p:nvSpPr>
        <p:spPr>
          <a:xfrm>
            <a:off x="3407358" y="4898513"/>
            <a:ext cx="5801454" cy="33855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600">
                <a:solidFill>
                  <a:schemeClr val="bg1"/>
                </a:solidFill>
                <a:latin typeface="Consolas" panose="020B0609020204030204" pitchFamily="49" charset="0"/>
              </a:rPr>
              <a:t>50meth1n9 l1k3 th15.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7750F31-76CF-48DE-A274-E38F86FB4A4D}"/>
              </a:ext>
            </a:extLst>
          </p:cNvPr>
          <p:cNvSpPr txBox="1"/>
          <p:nvPr/>
        </p:nvSpPr>
        <p:spPr>
          <a:xfrm>
            <a:off x="3407358" y="5307817"/>
            <a:ext cx="5801454" cy="33855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600">
                <a:solidFill>
                  <a:schemeClr val="bg1"/>
                </a:solidFill>
                <a:latin typeface="Consolas" panose="020B0609020204030204" pitchFamily="49" charset="0"/>
              </a:rPr>
              <a:t>l33t to |_&amp;€”|”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3BD0C65C-67F7-4BA5-BB59-9327E39E95A5}"/>
              </a:ext>
            </a:extLst>
          </p:cNvPr>
          <p:cNvSpPr txBox="1"/>
          <p:nvPr/>
        </p:nvSpPr>
        <p:spPr>
          <a:xfrm>
            <a:off x="3407358" y="5711408"/>
            <a:ext cx="965859" cy="33855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600">
                <a:solidFill>
                  <a:schemeClr val="bg1"/>
                </a:solidFill>
                <a:latin typeface="Consolas" panose="020B0609020204030204" pitchFamily="49" charset="0"/>
              </a:rPr>
              <a:t>Pwn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EB07FC8F-13DE-4AAC-A425-D316AE8B45E0}"/>
              </a:ext>
            </a:extLst>
          </p:cNvPr>
          <p:cNvSpPr txBox="1"/>
          <p:nvPr/>
        </p:nvSpPr>
        <p:spPr>
          <a:xfrm>
            <a:off x="5532785" y="5711408"/>
            <a:ext cx="965859" cy="33855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600">
                <a:solidFill>
                  <a:schemeClr val="bg1"/>
                </a:solidFill>
                <a:latin typeface="Consolas" panose="020B0609020204030204" pitchFamily="49" charset="0"/>
              </a:rPr>
              <a:t>N00b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4FBB2F3-8F9F-4F8E-9440-58959E2CD082}"/>
              </a:ext>
            </a:extLst>
          </p:cNvPr>
          <p:cNvSpPr txBox="1"/>
          <p:nvPr/>
        </p:nvSpPr>
        <p:spPr>
          <a:xfrm>
            <a:off x="4470070" y="5711408"/>
            <a:ext cx="965859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600">
                <a:latin typeface="Consolas" panose="020B0609020204030204" pitchFamily="49" charset="0"/>
              </a:rPr>
              <a:t>own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65FBAE97-9C9E-4F87-BE6E-D3CDCF4C2DF3}"/>
              </a:ext>
            </a:extLst>
          </p:cNvPr>
          <p:cNvSpPr txBox="1"/>
          <p:nvPr/>
        </p:nvSpPr>
        <p:spPr>
          <a:xfrm>
            <a:off x="6722455" y="5711408"/>
            <a:ext cx="965859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600">
                <a:latin typeface="Consolas" panose="020B0609020204030204" pitchFamily="49" charset="0"/>
              </a:rPr>
              <a:t>newbie</a:t>
            </a:r>
          </a:p>
        </p:txBody>
      </p:sp>
    </p:spTree>
    <p:extLst>
      <p:ext uri="{BB962C8B-B14F-4D97-AF65-F5344CB8AC3E}">
        <p14:creationId xmlns:p14="http://schemas.microsoft.com/office/powerpoint/2010/main" val="19184794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4DAE31BA-9B4C-4026-B74B-A50D2FA16935}"/>
              </a:ext>
            </a:extLst>
          </p:cNvPr>
          <p:cNvGrpSpPr/>
          <p:nvPr/>
        </p:nvGrpSpPr>
        <p:grpSpPr>
          <a:xfrm>
            <a:off x="2787372" y="4320445"/>
            <a:ext cx="4482853" cy="2179509"/>
            <a:chOff x="3337321" y="3629428"/>
            <a:chExt cx="5517358" cy="2682472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8EB68FD6-2D42-4738-978F-22EB85EAA3D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37321" y="3629428"/>
              <a:ext cx="5517358" cy="268247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7FF00402-B7A1-454E-8B88-C49047DC153B}"/>
                </a:ext>
              </a:extLst>
            </p:cNvPr>
            <p:cNvSpPr/>
            <p:nvPr/>
          </p:nvSpPr>
          <p:spPr>
            <a:xfrm>
              <a:off x="5965794" y="4891596"/>
              <a:ext cx="923278" cy="54153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63"/>
            </a:p>
          </p:txBody>
        </p:sp>
      </p:grpSp>
      <p:sp>
        <p:nvSpPr>
          <p:cNvPr id="2" name="标题 1">
            <a:extLst>
              <a:ext uri="{FF2B5EF4-FFF2-40B4-BE49-F238E27FC236}">
                <a16:creationId xmlns:a16="http://schemas.microsoft.com/office/drawing/2014/main" id="{88B801C7-B554-4E2E-9075-FDFE10FE2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Intelligence Detection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027F254-C096-4A75-9E6D-F296CDDAE1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0599" y="1447800"/>
            <a:ext cx="8420099" cy="2748815"/>
          </a:xfrm>
        </p:spPr>
        <p:txBody>
          <a:bodyPr>
            <a:normAutofit fontScale="92500" lnSpcReduction="10000"/>
          </a:bodyPr>
          <a:lstStyle/>
          <a:p>
            <a:r>
              <a:rPr lang="en-US" altLang="zh-CN" sz="2000"/>
              <a:t>Compare:</a:t>
            </a:r>
          </a:p>
          <a:p>
            <a:pPr lvl="1"/>
            <a:r>
              <a:rPr lang="en-US" altLang="zh-CN" sz="1800"/>
              <a:t>Response answer</a:t>
            </a:r>
          </a:p>
          <a:p>
            <a:pPr lvl="1"/>
            <a:r>
              <a:rPr lang="en-US" altLang="zh-CN" sz="1800"/>
              <a:t>Dialog pairs of current state</a:t>
            </a:r>
          </a:p>
          <a:p>
            <a:r>
              <a:rPr lang="en-US" altLang="zh-CN" sz="2000"/>
              <a:t>If</a:t>
            </a:r>
          </a:p>
          <a:p>
            <a:pPr lvl="1"/>
            <a:r>
              <a:rPr lang="en-US" altLang="zh-CN" sz="1800"/>
              <a:t>Above two sentences are semantically similar; or</a:t>
            </a:r>
          </a:p>
          <a:p>
            <a:pPr lvl="1"/>
            <a:r>
              <a:rPr lang="en-US" altLang="zh-CN" sz="1800"/>
              <a:t>Answer include expected entities:</a:t>
            </a:r>
          </a:p>
          <a:p>
            <a:pPr lvl="2"/>
            <a:r>
              <a:rPr lang="en-US" altLang="zh-CN" sz="1600"/>
              <a:t>URL (use regular expressions)</a:t>
            </a:r>
          </a:p>
          <a:p>
            <a:pPr lvl="2"/>
            <a:r>
              <a:rPr lang="en-US" altLang="zh-CN" sz="1600"/>
              <a:t>Topic words</a:t>
            </a:r>
          </a:p>
          <a:p>
            <a:r>
              <a:rPr lang="en-US" altLang="zh-CN" sz="2000"/>
              <a:t>Represent intelligence as (entity, type) pair, for later state transition</a:t>
            </a:r>
          </a:p>
        </p:txBody>
      </p:sp>
    </p:spTree>
    <p:extLst>
      <p:ext uri="{BB962C8B-B14F-4D97-AF65-F5344CB8AC3E}">
        <p14:creationId xmlns:p14="http://schemas.microsoft.com/office/powerpoint/2010/main" val="114791441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873ECC8-D688-473F-A6E3-EB0288651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Evaluation</a:t>
            </a:r>
            <a:r>
              <a:rPr lang="en-US" altLang="zh-CN"/>
              <a:t>:</a:t>
            </a:r>
            <a:r>
              <a:rPr lang="zh-CN" altLang="en-US"/>
              <a:t> </a:t>
            </a:r>
            <a:r>
              <a:rPr lang="en-US" altLang="zh-CN" dirty="0"/>
              <a:t>Role identification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7A81A34-8A31-48E7-A0B9-97A980609D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CN" sz="2400" b="1"/>
              <a:t>Upstream</a:t>
            </a:r>
            <a:r>
              <a:rPr lang="en-US" altLang="zh-CN" sz="2400"/>
              <a:t> classifier: precision=87.0%, recall=91.2%</a:t>
            </a:r>
          </a:p>
          <a:p>
            <a:pPr lvl="1">
              <a:lnSpc>
                <a:spcPct val="100000"/>
              </a:lnSpc>
            </a:pPr>
            <a:r>
              <a:rPr lang="en-US" altLang="zh-CN" sz="2000"/>
              <a:t>Upstream </a:t>
            </a:r>
            <a:r>
              <a:rPr lang="en-US" altLang="zh-CN" sz="2000" b="1"/>
              <a:t>role</a:t>
            </a:r>
            <a:r>
              <a:rPr lang="en-US" altLang="zh-CN" sz="2000"/>
              <a:t> identifier: precision=89.0%, recall=92.8%</a:t>
            </a:r>
          </a:p>
          <a:p>
            <a:pPr>
              <a:lnSpc>
                <a:spcPct val="100000"/>
              </a:lnSpc>
            </a:pPr>
            <a:r>
              <a:rPr lang="en-US" altLang="zh-CN" sz="2400" b="1"/>
              <a:t>Downstream</a:t>
            </a:r>
            <a:r>
              <a:rPr lang="en-US" altLang="zh-CN" sz="2400"/>
              <a:t> classifier: precision=81.1%, recall=95.6%</a:t>
            </a:r>
          </a:p>
          <a:p>
            <a:pPr>
              <a:lnSpc>
                <a:spcPct val="100000"/>
              </a:lnSpc>
            </a:pPr>
            <a:r>
              <a:rPr lang="en-US" altLang="zh-CN" sz="2400"/>
              <a:t>Ran over 20,265 IM group members, reported:</a:t>
            </a:r>
          </a:p>
          <a:p>
            <a:pPr lvl="1">
              <a:lnSpc>
                <a:spcPct val="100000"/>
              </a:lnSpc>
            </a:pPr>
            <a:r>
              <a:rPr lang="en-US" altLang="zh-CN" sz="2000"/>
              <a:t>1,044 SIM farmers</a:t>
            </a:r>
          </a:p>
          <a:p>
            <a:pPr lvl="1">
              <a:lnSpc>
                <a:spcPct val="100000"/>
              </a:lnSpc>
            </a:pPr>
            <a:r>
              <a:rPr lang="en-US" altLang="zh-CN" sz="2000"/>
              <a:t>700 account merchants</a:t>
            </a:r>
          </a:p>
          <a:p>
            <a:pPr lvl="1">
              <a:lnSpc>
                <a:spcPct val="100000"/>
              </a:lnSpc>
            </a:pPr>
            <a:r>
              <a:rPr lang="en-US" altLang="zh-CN" sz="2000"/>
              <a:t>2,648 fraud order operators</a:t>
            </a:r>
            <a:endParaRPr lang="zh-CN" altLang="en-US" sz="200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769E1AF-B858-4AAE-8AB2-580043C451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535"/>
          <a:stretch/>
        </p:blipFill>
        <p:spPr>
          <a:xfrm>
            <a:off x="5338422" y="4439165"/>
            <a:ext cx="3026448" cy="2144197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7" name="组合 6">
            <a:extLst>
              <a:ext uri="{FF2B5EF4-FFF2-40B4-BE49-F238E27FC236}">
                <a16:creationId xmlns:a16="http://schemas.microsoft.com/office/drawing/2014/main" id="{BAF14CD6-E25B-4124-84FF-B837D4E4F6B8}"/>
              </a:ext>
            </a:extLst>
          </p:cNvPr>
          <p:cNvGrpSpPr/>
          <p:nvPr/>
        </p:nvGrpSpPr>
        <p:grpSpPr>
          <a:xfrm>
            <a:off x="1337912" y="4439165"/>
            <a:ext cx="3306097" cy="1874725"/>
            <a:chOff x="1632470" y="4809351"/>
            <a:chExt cx="2780532" cy="1598873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660758BD-0B3A-4E16-9EB7-CBC32E5EE7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32470" y="4809351"/>
              <a:ext cx="2780532" cy="159887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1329BA9C-40A8-4126-B60A-AF6FE4B4A9AE}"/>
                </a:ext>
              </a:extLst>
            </p:cNvPr>
            <p:cNvSpPr/>
            <p:nvPr/>
          </p:nvSpPr>
          <p:spPr>
            <a:xfrm>
              <a:off x="1916713" y="4809351"/>
              <a:ext cx="886746" cy="62594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63"/>
            </a:p>
          </p:txBody>
        </p:sp>
      </p:grpSp>
    </p:spTree>
    <p:extLst>
      <p:ext uri="{BB962C8B-B14F-4D97-AF65-F5344CB8AC3E}">
        <p14:creationId xmlns:p14="http://schemas.microsoft.com/office/powerpoint/2010/main" val="102198534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55903E-3136-44BD-BF65-1B417280DD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Evaluation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6A06E9B-DD45-48A0-9E1E-435CDF786A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0458" y="1572370"/>
            <a:ext cx="4187692" cy="45720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CN" sz="2400"/>
              <a:t>Chat with 545 miscreants</a:t>
            </a:r>
          </a:p>
          <a:p>
            <a:pPr lvl="1">
              <a:lnSpc>
                <a:spcPct val="100000"/>
              </a:lnSpc>
            </a:pPr>
            <a:r>
              <a:rPr lang="en-US" altLang="zh-CN" sz="2000"/>
              <a:t>470 chatted successfully (75 not responding), 458 are identified correctly</a:t>
            </a:r>
          </a:p>
          <a:p>
            <a:pPr lvl="1">
              <a:lnSpc>
                <a:spcPct val="100000"/>
              </a:lnSpc>
            </a:pPr>
            <a:r>
              <a:rPr lang="en-US" altLang="zh-CN" sz="2000"/>
              <a:t>185 SIM farmer + 130 account merchants + 155 fraud order operator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7F8F775-8318-4625-BAEF-F0166AD30F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8150" y="713630"/>
            <a:ext cx="5334702" cy="322550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1A6B944-0246-426B-8F1B-F45162353C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9002" y="3939139"/>
            <a:ext cx="4952999" cy="2553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22505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AFD0A22-DDD2-4885-92DB-52BA1AE37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Threat Intelligence Analysis</a:t>
            </a:r>
            <a:endParaRPr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BC5C9CBA-A231-491A-BF7F-C9BC142E91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6775" y="1417638"/>
            <a:ext cx="8543925" cy="257046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0E56199-FF4A-43F7-B20B-9DEF684F4F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775" y="4218888"/>
            <a:ext cx="2453941" cy="236447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内容占位符 2">
            <a:extLst>
              <a:ext uri="{FF2B5EF4-FFF2-40B4-BE49-F238E27FC236}">
                <a16:creationId xmlns:a16="http://schemas.microsoft.com/office/drawing/2014/main" id="{2F54A2AC-CC01-4859-AE69-F84FC4C02902}"/>
              </a:ext>
            </a:extLst>
          </p:cNvPr>
          <p:cNvSpPr txBox="1">
            <a:spLocks/>
          </p:cNvSpPr>
          <p:nvPr/>
        </p:nvSpPr>
        <p:spPr>
          <a:xfrm>
            <a:off x="3494271" y="4331452"/>
            <a:ext cx="5544954" cy="221782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ts val="580"/>
              </a:spcBef>
              <a:buClr>
                <a:schemeClr val="accent1"/>
              </a:buClr>
              <a:buSzPct val="85000"/>
              <a:buFont typeface="Wingdings" panose="05000000000000000000" pitchFamily="2" charset="2"/>
              <a:buChar char="q"/>
              <a:defRPr kumimoji="0" sz="2600" kern="1200" baseline="0">
                <a:solidFill>
                  <a:schemeClr val="tx1">
                    <a:lumMod val="95000"/>
                    <a:lumOff val="5000"/>
                  </a:schemeClr>
                </a:solidFill>
                <a:latin typeface="Comic Sans MS" panose="030F0902030302020204" pitchFamily="66" charset="0"/>
                <a:ea typeface="SimHei" panose="02010609060101010101" pitchFamily="49" charset="-122"/>
                <a:cs typeface="+mn-cs"/>
              </a:defRPr>
            </a:lvl1pPr>
            <a:lvl2pPr marL="5486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SzPct val="85000"/>
              <a:buFont typeface="Wingdings" panose="05000000000000000000" pitchFamily="2" charset="2"/>
              <a:buChar char="§"/>
              <a:defRPr kumimoji="0" sz="2400" kern="1200" baseline="0">
                <a:solidFill>
                  <a:schemeClr val="tx1">
                    <a:lumMod val="95000"/>
                    <a:lumOff val="5000"/>
                  </a:schemeClr>
                </a:solidFill>
                <a:latin typeface="Comic Sans MS" panose="030F0902030302020204" pitchFamily="66" charset="0"/>
                <a:ea typeface="SimHei" panose="02010609060101010101" pitchFamily="49" charset="-122"/>
                <a:cs typeface="+mn-cs"/>
              </a:defRPr>
            </a:lvl2pPr>
            <a:lvl3pPr marL="8229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SzPct val="85000"/>
              <a:buFont typeface="Wingdings" panose="05000000000000000000" pitchFamily="2" charset="2"/>
              <a:buChar char="Ø"/>
              <a:defRPr kumimoji="0" sz="2000" kern="1200" baseline="0">
                <a:solidFill>
                  <a:schemeClr val="tx1">
                    <a:lumMod val="95000"/>
                    <a:lumOff val="5000"/>
                  </a:schemeClr>
                </a:solidFill>
                <a:latin typeface="Comic Sans MS" panose="030F0902030302020204" pitchFamily="66" charset="0"/>
                <a:ea typeface="SimHei" panose="02010609060101010101" pitchFamily="49" charset="-122"/>
                <a:cs typeface="+mn-cs"/>
              </a:defRPr>
            </a:lvl3pPr>
            <a:lvl4pPr marL="109728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SzPct val="80000"/>
              <a:buFont typeface="Wingdings 2"/>
              <a:buChar char=""/>
              <a:defRPr kumimoji="0" sz="2000" kern="1200" baseline="0">
                <a:solidFill>
                  <a:schemeClr val="tx1">
                    <a:lumMod val="95000"/>
                    <a:lumOff val="5000"/>
                  </a:schemeClr>
                </a:solidFill>
                <a:latin typeface="Comic Sans MS" panose="030F0902030302020204" pitchFamily="66" charset="0"/>
                <a:ea typeface="SimHei" panose="02010609060101010101" pitchFamily="49" charset="-122"/>
                <a:cs typeface="+mn-cs"/>
              </a:defRPr>
            </a:lvl4pPr>
            <a:lvl5pPr marL="137160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Font typeface="Wingdings" panose="05000000000000000000" pitchFamily="2" charset="2"/>
              <a:buChar char="ü"/>
              <a:defRPr kumimoji="0" sz="2000" kern="1200" baseline="0">
                <a:solidFill>
                  <a:schemeClr val="tx1">
                    <a:lumMod val="95000"/>
                    <a:lumOff val="5000"/>
                  </a:schemeClr>
                </a:solidFill>
                <a:latin typeface="Comic Sans MS" panose="030F0902030302020204" pitchFamily="66" charset="0"/>
                <a:ea typeface="SimHei" panose="02010609060101010101" pitchFamily="49" charset="-122"/>
                <a:cs typeface="+mn-cs"/>
              </a:defRPr>
            </a:lvl5pPr>
            <a:lvl6pPr marL="164592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0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800"/>
              <a:t>323K phone numbers</a:t>
            </a:r>
          </a:p>
          <a:p>
            <a:pPr lvl="1"/>
            <a:r>
              <a:rPr lang="en-US" altLang="zh-CN" sz="1600"/>
              <a:t>Can register Company A’s account</a:t>
            </a:r>
          </a:p>
          <a:p>
            <a:pPr lvl="1"/>
            <a:r>
              <a:rPr lang="en-US" altLang="zh-CN" sz="1600"/>
              <a:t>Distribution in China:</a:t>
            </a:r>
          </a:p>
          <a:p>
            <a:pPr lvl="1"/>
            <a:r>
              <a:rPr lang="en-US" altLang="zh-CN" sz="1600"/>
              <a:t>Some from Southeast Asian countries</a:t>
            </a:r>
          </a:p>
          <a:p>
            <a:r>
              <a:rPr lang="en-US" altLang="zh-CN" sz="1800"/>
              <a:t>Send 190K to Company A:</a:t>
            </a:r>
          </a:p>
          <a:p>
            <a:pPr lvl="1"/>
            <a:r>
              <a:rPr lang="en-US" altLang="zh-CN" sz="1600"/>
              <a:t>90% being used for registration</a:t>
            </a:r>
          </a:p>
          <a:p>
            <a:pPr lvl="1"/>
            <a:r>
              <a:rPr lang="en-US" altLang="zh-CN" sz="1600"/>
              <a:t>72% accounts have been used</a:t>
            </a:r>
            <a:endParaRPr lang="zh-CN" altLang="en-US" sz="1600"/>
          </a:p>
        </p:txBody>
      </p:sp>
    </p:spTree>
    <p:extLst>
      <p:ext uri="{BB962C8B-B14F-4D97-AF65-F5344CB8AC3E}">
        <p14:creationId xmlns:p14="http://schemas.microsoft.com/office/powerpoint/2010/main" val="348648802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4778E00-7E08-4458-9473-D09BFD2BDD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Fraud Accounts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1E687AA-4BD7-48AF-A364-F9FE199FFC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lang="en-US" altLang="zh-CN" dirty="0"/>
              <a:t>Bought 150 Company A’s accounts from 17 merchants</a:t>
            </a:r>
          </a:p>
          <a:p>
            <a:pPr lvl="1">
              <a:lnSpc>
                <a:spcPct val="150000"/>
              </a:lnSpc>
            </a:pPr>
            <a:r>
              <a:rPr lang="en-US" altLang="zh-CN" dirty="0"/>
              <a:t>Price:</a:t>
            </a:r>
            <a:r>
              <a:rPr lang="zh-CN" altLang="en-US" dirty="0"/>
              <a:t> </a:t>
            </a:r>
            <a:r>
              <a:rPr lang="en-US" altLang="zh-CN" dirty="0"/>
              <a:t>$0.15~$0.65 depend on account type</a:t>
            </a:r>
          </a:p>
          <a:p>
            <a:pPr lvl="1">
              <a:lnSpc>
                <a:spcPct val="150000"/>
              </a:lnSpc>
            </a:pPr>
            <a:r>
              <a:rPr lang="en-US" altLang="zh-CN" dirty="0"/>
              <a:t>&lt;username, password, phone number&gt;</a:t>
            </a:r>
          </a:p>
          <a:p>
            <a:pPr lvl="1">
              <a:lnSpc>
                <a:spcPct val="150000"/>
              </a:lnSpc>
            </a:pPr>
            <a:r>
              <a:rPr lang="en-US" altLang="zh-CN" dirty="0"/>
              <a:t>Sometimes + &lt;IPs, emails, timestamps&gt;</a:t>
            </a:r>
          </a:p>
          <a:p>
            <a:pPr lvl="1">
              <a:lnSpc>
                <a:spcPct val="150000"/>
              </a:lnSpc>
            </a:pPr>
            <a:r>
              <a:rPr lang="en-US" altLang="zh-CN" dirty="0"/>
              <a:t>52.5% accounts have anomalous activity during registration</a:t>
            </a:r>
          </a:p>
          <a:p>
            <a:pPr lvl="1">
              <a:lnSpc>
                <a:spcPct val="150000"/>
              </a:lnSpc>
            </a:pPr>
            <a:r>
              <a:rPr lang="en-US" altLang="zh-CN" dirty="0"/>
              <a:t>9.1% has been used</a:t>
            </a:r>
          </a:p>
          <a:p>
            <a:pPr lvl="1">
              <a:lnSpc>
                <a:spcPct val="150000"/>
              </a:lnSpc>
            </a:pPr>
            <a:r>
              <a:rPr lang="en-US" altLang="zh-CN" dirty="0"/>
              <a:t>By IPs and phone numbers, 4,252 more suspicious accounts identified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714472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246452-703C-41F1-8424-B25CE014A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Fraud Orders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7F82332-E233-4023-AE22-F8F51F9EB0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CN" dirty="0"/>
              <a:t>Evade detection in shipping addresses:</a:t>
            </a:r>
          </a:p>
          <a:p>
            <a:pPr lvl="1"/>
            <a:r>
              <a:rPr lang="en-US" altLang="zh-CN" dirty="0"/>
              <a:t>Randomize the addresses</a:t>
            </a:r>
            <a:br>
              <a:rPr lang="en-US" altLang="zh-CN" dirty="0"/>
            </a:br>
            <a:br>
              <a:rPr lang="en-US" altLang="zh-CN" dirty="0"/>
            </a:br>
            <a:br>
              <a:rPr lang="en-US" altLang="zh-CN" dirty="0"/>
            </a:br>
            <a:br>
              <a:rPr lang="en-US" altLang="zh-CN" dirty="0"/>
            </a:br>
            <a:br>
              <a:rPr lang="en-US" altLang="zh-CN" dirty="0"/>
            </a:br>
            <a:br>
              <a:rPr lang="en-US" altLang="zh-CN" dirty="0"/>
            </a:br>
            <a:br>
              <a:rPr lang="en-US" altLang="zh-CN" dirty="0"/>
            </a:br>
            <a:br>
              <a:rPr lang="en-US" altLang="zh-CN" dirty="0"/>
            </a:br>
            <a:br>
              <a:rPr lang="en-US" altLang="zh-CN" dirty="0"/>
            </a:br>
            <a:endParaRPr lang="en-US" altLang="zh-CN" dirty="0"/>
          </a:p>
          <a:p>
            <a:pPr lvl="1"/>
            <a:r>
              <a:rPr lang="en-US" altLang="zh-CN" dirty="0"/>
              <a:t>Collude with the express company officers</a:t>
            </a:r>
          </a:p>
          <a:p>
            <a:r>
              <a:rPr lang="en-US" altLang="zh-CN" dirty="0"/>
              <a:t>Found 4000 fake addresses from 30,000 hunting jobs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30EDCCD-C42D-4BC3-90C7-0B48C39895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9347" y="2510406"/>
            <a:ext cx="4739812" cy="205567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6154465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251E90-7F40-4FBB-91C0-92C89E26E5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E-commerce Supply Chain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1A7065B-614D-4859-A69F-598C5ED057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1800"/>
              <a:t>Deep websites do not allow search engines (including dark engine) to index them.</a:t>
            </a:r>
          </a:p>
          <a:p>
            <a:r>
              <a:rPr lang="en-US" altLang="zh-CN" sz="1800"/>
              <a:t>Fraud account marketplaces are running on hosting platform, built upon similar template; 71.4% hosted on cloud services.</a:t>
            </a:r>
          </a:p>
          <a:p>
            <a:r>
              <a:rPr lang="en-US" altLang="zh-CN" sz="1800"/>
              <a:t>Private APIs of Company A are used in bonus hunting software</a:t>
            </a:r>
          </a:p>
          <a:p>
            <a:r>
              <a:rPr lang="en-US" altLang="zh-CN" sz="1800"/>
              <a:t>SIM gateways are replaced by software only shared in conversation</a:t>
            </a:r>
            <a:endParaRPr lang="zh-CN" altLang="en-US" sz="180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966D7D1-F03B-48F8-90F0-BFFA6A9ECA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6079" y="3429000"/>
            <a:ext cx="5424334" cy="2103373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8E7B0978-585A-45E0-A4A7-691B03884BD5}"/>
              </a:ext>
            </a:extLst>
          </p:cNvPr>
          <p:cNvSpPr txBox="1"/>
          <p:nvPr/>
        </p:nvSpPr>
        <p:spPr>
          <a:xfrm>
            <a:off x="1172679" y="5501344"/>
            <a:ext cx="660052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>
                <a:latin typeface="Comic Sans MS" panose="030F0702030302020204" pitchFamily="66" charset="0"/>
              </a:rPr>
              <a:t>Revenure estimation: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zh-CN">
                <a:latin typeface="Comic Sans MS" panose="030F0702030302020204" pitchFamily="66" charset="0"/>
              </a:rPr>
              <a:t>A SIM farmer: $786~$8,900 per month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zh-CN">
                <a:latin typeface="Comic Sans MS" panose="030F0702030302020204" pitchFamily="66" charset="0"/>
              </a:rPr>
              <a:t>Account merchant: roughly $48,000</a:t>
            </a:r>
            <a:r>
              <a:rPr lang="zh-CN" altLang="en-US">
                <a:latin typeface="Comic Sans MS" panose="030F0702030302020204" pitchFamily="66" charset="0"/>
              </a:rPr>
              <a:t> </a:t>
            </a:r>
            <a:r>
              <a:rPr lang="en-US" altLang="zh-CN">
                <a:latin typeface="Comic Sans MS" panose="030F0702030302020204" pitchFamily="66" charset="0"/>
              </a:rPr>
              <a:t>per</a:t>
            </a:r>
            <a:r>
              <a:rPr lang="zh-CN" altLang="en-US">
                <a:latin typeface="Comic Sans MS" panose="030F0702030302020204" pitchFamily="66" charset="0"/>
              </a:rPr>
              <a:t> </a:t>
            </a:r>
            <a:r>
              <a:rPr lang="en-US" altLang="zh-CN">
                <a:latin typeface="Comic Sans MS" panose="030F0702030302020204" pitchFamily="66" charset="0"/>
              </a:rPr>
              <a:t>month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zh-CN">
                <a:latin typeface="Comic Sans MS" panose="030F0702030302020204" pitchFamily="66" charset="0"/>
              </a:rPr>
              <a:t>Bonus hunter: $16,700 per month</a:t>
            </a:r>
            <a:endParaRPr lang="zh-CN" altLang="en-US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007559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3. </a:t>
            </a:r>
            <a:r>
              <a:rPr lang="zh-CN" altLang="en-US"/>
              <a:t>僵尸网络</a:t>
            </a:r>
            <a:endParaRPr 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04C11E3-8419-4D02-A7E3-B97368630018}"/>
              </a:ext>
            </a:extLst>
          </p:cNvPr>
          <p:cNvSpPr txBox="1"/>
          <p:nvPr/>
        </p:nvSpPr>
        <p:spPr>
          <a:xfrm>
            <a:off x="782506" y="3090446"/>
            <a:ext cx="893796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>
                <a:effectLst/>
                <a:latin typeface="Comic Sans MS" panose="030F0702030302020204" pitchFamily="66" charset="0"/>
              </a:rPr>
              <a:t>Stone-Gross et al., “Your Botnet is My Botnet: Analysis of a Botnet Takeover” CCS 2009</a:t>
            </a:r>
          </a:p>
        </p:txBody>
      </p:sp>
    </p:spTree>
    <p:extLst>
      <p:ext uri="{BB962C8B-B14F-4D97-AF65-F5344CB8AC3E}">
        <p14:creationId xmlns:p14="http://schemas.microsoft.com/office/powerpoint/2010/main" val="314529372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从恶意代码到僵尸网络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/>
              <a:t>一些恶意软件通过偷窃和勒索获利</a:t>
            </a:r>
            <a:endParaRPr lang="en-US" dirty="0"/>
          </a:p>
          <a:p>
            <a:pPr lvl="1"/>
            <a:r>
              <a:rPr lang="zh-CN" altLang="en-US"/>
              <a:t>窃取用户个人信息</a:t>
            </a:r>
            <a:endParaRPr lang="en-US" dirty="0"/>
          </a:p>
          <a:p>
            <a:pPr lvl="1"/>
            <a:r>
              <a:rPr lang="zh-CN" altLang="en-US"/>
              <a:t>浏览器注入：</a:t>
            </a:r>
            <a:r>
              <a:rPr lang="en-US"/>
              <a:t>man-in-the-browser</a:t>
            </a:r>
            <a:r>
              <a:rPr lang="zh-CN" altLang="en-US"/>
              <a:t>攻击</a:t>
            </a:r>
            <a:endParaRPr lang="en-US" dirty="0"/>
          </a:p>
          <a:p>
            <a:pPr lvl="1"/>
            <a:r>
              <a:rPr lang="zh-CN" altLang="en-US"/>
              <a:t>勒索软件</a:t>
            </a:r>
            <a:endParaRPr lang="en-US" dirty="0"/>
          </a:p>
          <a:p>
            <a:pPr lvl="1"/>
            <a:r>
              <a:rPr lang="zh-CN" altLang="en-US"/>
              <a:t>安装广告软件和勒索软件</a:t>
            </a:r>
            <a:endParaRPr lang="en-US" dirty="0"/>
          </a:p>
          <a:p>
            <a:r>
              <a:rPr lang="zh-CN" altLang="en-US"/>
              <a:t>被感染主机有其它价值：</a:t>
            </a:r>
            <a:endParaRPr lang="en-US" dirty="0"/>
          </a:p>
          <a:p>
            <a:pPr lvl="1"/>
            <a:r>
              <a:rPr lang="en-US"/>
              <a:t>IP</a:t>
            </a:r>
            <a:r>
              <a:rPr lang="zh-CN" altLang="en-US"/>
              <a:t>地址和带宽</a:t>
            </a:r>
            <a:endParaRPr lang="en-US" dirty="0"/>
          </a:p>
          <a:p>
            <a:pPr lvl="1"/>
            <a:r>
              <a:rPr lang="zh-CN" altLang="en-US"/>
              <a:t>限制</a:t>
            </a:r>
            <a:r>
              <a:rPr lang="en-US"/>
              <a:t>CPU</a:t>
            </a:r>
            <a:r>
              <a:rPr lang="zh-CN" altLang="en-US"/>
              <a:t>资源</a:t>
            </a:r>
            <a:endParaRPr lang="en-US" dirty="0"/>
          </a:p>
          <a:p>
            <a:r>
              <a:rPr lang="zh-CN" altLang="en-US"/>
              <a:t>僵尸网络的目的是化零为整、控制被感染主机集群</a:t>
            </a:r>
            <a:endParaRPr lang="en-US" dirty="0"/>
          </a:p>
          <a:p>
            <a:pPr lvl="1"/>
            <a:r>
              <a:rPr lang="en-US" dirty="0"/>
              <a:t>Command and Control (C&amp;C</a:t>
            </a:r>
            <a:r>
              <a:rPr lang="en-US"/>
              <a:t>) </a:t>
            </a:r>
            <a:r>
              <a:rPr lang="zh-CN" altLang="en-US"/>
              <a:t>基础设施</a:t>
            </a:r>
            <a:endParaRPr lang="en-US" dirty="0"/>
          </a:p>
          <a:p>
            <a:pPr lvl="1"/>
            <a:r>
              <a:rPr lang="zh-CN" altLang="en-US"/>
              <a:t>集群出租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1151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传统控制技术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801348" y="3316906"/>
            <a:ext cx="1633781" cy="3924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50" dirty="0">
                <a:latin typeface="Comic Sans MS" panose="030F0702030302020204" pitchFamily="66" charset="0"/>
              </a:rPr>
              <a:t>IRC Servers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321830" y="2215654"/>
            <a:ext cx="1410964" cy="3924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50" dirty="0" err="1">
                <a:latin typeface="Comic Sans MS" panose="030F0702030302020204" pitchFamily="66" charset="0"/>
              </a:rPr>
              <a:t>Botmaster</a:t>
            </a:r>
            <a:endParaRPr lang="en-US" sz="1950" dirty="0">
              <a:latin typeface="Comic Sans MS" panose="030F0702030302020204" pitchFamily="66" charset="0"/>
            </a:endParaRPr>
          </a:p>
        </p:txBody>
      </p:sp>
      <p:cxnSp>
        <p:nvCxnSpPr>
          <p:cNvPr id="19" name="Straight Connector 18"/>
          <p:cNvCxnSpPr>
            <a:stCxn id="2050" idx="2"/>
          </p:cNvCxnSpPr>
          <p:nvPr/>
        </p:nvCxnSpPr>
        <p:spPr>
          <a:xfrm flipH="1">
            <a:off x="4335718" y="2801030"/>
            <a:ext cx="581720" cy="63681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2050" idx="2"/>
          </p:cNvCxnSpPr>
          <p:nvPr/>
        </p:nvCxnSpPr>
        <p:spPr>
          <a:xfrm>
            <a:off x="4917437" y="2801030"/>
            <a:ext cx="525978" cy="63681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>
            <a:off x="1602636" y="3579359"/>
            <a:ext cx="2717510" cy="106135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H="1">
            <a:off x="3094433" y="3579360"/>
            <a:ext cx="1225713" cy="114980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H="1">
            <a:off x="3840333" y="3579360"/>
            <a:ext cx="495385" cy="116533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4335717" y="3579360"/>
            <a:ext cx="250513" cy="114980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H="1">
            <a:off x="5332130" y="3504458"/>
            <a:ext cx="111287" cy="122470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5443416" y="3579360"/>
            <a:ext cx="634611" cy="114980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5443417" y="3579360"/>
            <a:ext cx="1380510" cy="114980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5443416" y="3579360"/>
            <a:ext cx="2126408" cy="114980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5443416" y="3579359"/>
            <a:ext cx="2872309" cy="111442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H="1">
            <a:off x="2348536" y="3579359"/>
            <a:ext cx="1971612" cy="118518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D:\Classes\CS 4700\assets\devil-ico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9613" y="2005382"/>
            <a:ext cx="795650" cy="795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D:\Classes\CS 4700\assets\serve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215" y="3146525"/>
            <a:ext cx="715863" cy="715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C:\Users\t0ph3r\Documents\CS 4700\assets\black_serve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8021" y="4494184"/>
            <a:ext cx="501027" cy="501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3" descr="D:\Classes\CS 4700\assets\serve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5484" y="3146525"/>
            <a:ext cx="715863" cy="715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C:\Users\t0ph3r\Documents\CS 4700\assets\black_serve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920" y="4494184"/>
            <a:ext cx="501027" cy="501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C:\Users\t0ph3r\Documents\CS 4700\assets\black_serve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9818" y="4494184"/>
            <a:ext cx="501027" cy="501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C:\Users\t0ph3r\Documents\CS 4700\assets\black_serve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5717" y="4494184"/>
            <a:ext cx="501027" cy="501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C:\Users\t0ph3r\Documents\CS 4700\assets\black_serve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1615" y="4494184"/>
            <a:ext cx="501027" cy="501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C:\Users\t0ph3r\Documents\CS 4700\assets\black_serve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7514" y="4494184"/>
            <a:ext cx="501027" cy="501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C:\Users\t0ph3r\Documents\CS 4700\assets\black_serve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3412" y="4494184"/>
            <a:ext cx="501027" cy="501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C:\Users\t0ph3r\Documents\CS 4700\assets\black_serve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9311" y="4494184"/>
            <a:ext cx="501027" cy="501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C:\Users\t0ph3r\Documents\CS 4700\assets\black_serve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5212" y="4494184"/>
            <a:ext cx="501027" cy="501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C:\Users\t0ph3r\Documents\CS 4700\assets\black_serve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2122" y="4494184"/>
            <a:ext cx="501027" cy="501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4" descr="D:\Projects\Finished Documents\MAE Assets\spam_icon828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8249" y="5127445"/>
            <a:ext cx="610009" cy="610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4" descr="D:\Projects\Finished Documents\MAE Assets\spam_icon828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7956" y="5127445"/>
            <a:ext cx="610009" cy="610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4" descr="D:\Projects\Finished Documents\MAE Assets\spam_icon828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7663" y="5127445"/>
            <a:ext cx="610009" cy="610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4" descr="D:\Projects\Finished Documents\MAE Assets\spam_icon828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7370" y="5127445"/>
            <a:ext cx="610009" cy="610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4" descr="D:\Projects\Finished Documents\MAE Assets\spam_icon828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7076" y="5127445"/>
            <a:ext cx="610009" cy="610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4" descr="D:\Projects\Finished Documents\MAE Assets\spam_icon828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6783" y="5127445"/>
            <a:ext cx="610009" cy="610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4" descr="D:\Projects\Finished Documents\MAE Assets\spam_icon828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490" y="5127445"/>
            <a:ext cx="610009" cy="610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4" descr="D:\Projects\Finished Documents\MAE Assets\spam_icon828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6197" y="5127445"/>
            <a:ext cx="610009" cy="610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4" descr="D:\Projects\Finished Documents\MAE Assets\spam_icon828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5903" y="5127445"/>
            <a:ext cx="610009" cy="610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4" descr="D:\Projects\Finished Documents\MAE Assets\spam_icon828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5607" y="5127445"/>
            <a:ext cx="610009" cy="610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5" name="Group 64"/>
          <p:cNvGrpSpPr/>
          <p:nvPr/>
        </p:nvGrpSpPr>
        <p:grpSpPr>
          <a:xfrm flipH="1">
            <a:off x="1367775" y="1945124"/>
            <a:ext cx="2464599" cy="847060"/>
            <a:chOff x="1219200" y="4876799"/>
            <a:chExt cx="5181605" cy="1384995"/>
          </a:xfrm>
        </p:grpSpPr>
        <p:sp>
          <p:nvSpPr>
            <p:cNvPr id="66" name="Rectangular Callout 65"/>
            <p:cNvSpPr/>
            <p:nvPr/>
          </p:nvSpPr>
          <p:spPr>
            <a:xfrm>
              <a:off x="1219200" y="4876799"/>
              <a:ext cx="5181602" cy="1384995"/>
            </a:xfrm>
            <a:prstGeom prst="wedgeRectCallout">
              <a:avLst>
                <a:gd name="adj1" fmla="val -78140"/>
                <a:gd name="adj2" fmla="val 9670"/>
              </a:avLst>
            </a:prstGeom>
            <a:solidFill>
              <a:srgbClr val="DA1F28"/>
            </a:solidFill>
            <a:ln w="38100" cap="flat" cmpd="sng" algn="ctr">
              <a:solidFill>
                <a:srgbClr val="DA1F28">
                  <a:lumMod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sz="1463" kern="0">
                <a:solidFill>
                  <a:sysClr val="window" lastClr="FFFFFF"/>
                </a:solidFill>
                <a:latin typeface="Tw Cen MT"/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1219202" y="4876799"/>
              <a:ext cx="5181603" cy="1157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zh-CN" altLang="en-US" sz="2000" kern="0">
                  <a:solidFill>
                    <a:sysClr val="window" lastClr="FFFFFF"/>
                  </a:solidFill>
                  <a:latin typeface="Comic Sans MS" panose="030F0702030302020204" pitchFamily="66" charset="0"/>
                  <a:ea typeface="SimHei" panose="02010609060101010101" pitchFamily="49" charset="-122"/>
                </a:rPr>
                <a:t>发送垃圾邮件</a:t>
              </a:r>
              <a:r>
                <a:rPr lang="en-US" sz="2000" kern="0">
                  <a:solidFill>
                    <a:sysClr val="window" lastClr="FFFFFF"/>
                  </a:solidFill>
                  <a:latin typeface="Comic Sans MS" panose="030F0702030302020204" pitchFamily="66" charset="0"/>
                  <a:ea typeface="SimHei" panose="02010609060101010101" pitchFamily="49" charset="-122"/>
                </a:rPr>
                <a:t> </a:t>
              </a:r>
              <a:r>
                <a:rPr lang="en-US" sz="2000" kern="0" dirty="0">
                  <a:solidFill>
                    <a:sysClr val="window" lastClr="FFFFFF"/>
                  </a:solidFill>
                  <a:latin typeface="Comic Sans MS" panose="030F0702030302020204" pitchFamily="66" charset="0"/>
                  <a:ea typeface="SimHei" panose="02010609060101010101" pitchFamily="49" charset="-122"/>
                </a:rPr>
                <a:t>spam: &lt;subject&gt; &lt;</a:t>
              </a:r>
              <a:r>
                <a:rPr lang="en-US" sz="2000" kern="0" dirty="0" err="1">
                  <a:solidFill>
                    <a:sysClr val="window" lastClr="FFFFFF"/>
                  </a:solidFill>
                  <a:latin typeface="Comic Sans MS" panose="030F0702030302020204" pitchFamily="66" charset="0"/>
                  <a:ea typeface="SimHei" panose="02010609060101010101" pitchFamily="49" charset="-122"/>
                </a:rPr>
                <a:t>msg</a:t>
              </a:r>
              <a:r>
                <a:rPr lang="en-US" sz="2000" kern="0" dirty="0">
                  <a:solidFill>
                    <a:sysClr val="window" lastClr="FFFFFF"/>
                  </a:solidFill>
                  <a:latin typeface="Comic Sans MS" panose="030F0702030302020204" pitchFamily="66" charset="0"/>
                  <a:ea typeface="SimHei" panose="02010609060101010101" pitchFamily="49" charset="-122"/>
                </a:rPr>
                <a:t>&gt;</a:t>
              </a:r>
            </a:p>
          </p:txBody>
        </p:sp>
      </p:grpSp>
      <p:grpSp>
        <p:nvGrpSpPr>
          <p:cNvPr id="68" name="Group 67"/>
          <p:cNvGrpSpPr/>
          <p:nvPr/>
        </p:nvGrpSpPr>
        <p:grpSpPr>
          <a:xfrm flipH="1">
            <a:off x="1278249" y="3014316"/>
            <a:ext cx="2464599" cy="847060"/>
            <a:chOff x="1219200" y="4876799"/>
            <a:chExt cx="5181605" cy="1384995"/>
          </a:xfrm>
        </p:grpSpPr>
        <p:sp>
          <p:nvSpPr>
            <p:cNvPr id="69" name="Rectangular Callout 68"/>
            <p:cNvSpPr/>
            <p:nvPr/>
          </p:nvSpPr>
          <p:spPr>
            <a:xfrm>
              <a:off x="1219200" y="4876799"/>
              <a:ext cx="5181602" cy="1384995"/>
            </a:xfrm>
            <a:prstGeom prst="wedgeRectCallout">
              <a:avLst>
                <a:gd name="adj1" fmla="val -63068"/>
                <a:gd name="adj2" fmla="val -4948"/>
              </a:avLst>
            </a:prstGeom>
            <a:solidFill>
              <a:srgbClr val="DA1F28"/>
            </a:solidFill>
            <a:ln w="38100" cap="flat" cmpd="sng" algn="ctr">
              <a:solidFill>
                <a:srgbClr val="DA1F28">
                  <a:lumMod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sz="1463" kern="0">
                <a:solidFill>
                  <a:sysClr val="window" lastClr="FFFFFF"/>
                </a:solidFill>
                <a:latin typeface="Tw Cen MT"/>
              </a:endParaRP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1219202" y="4876799"/>
              <a:ext cx="5181603" cy="1157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zh-CN" altLang="en-US" sz="2000" kern="0">
                  <a:solidFill>
                    <a:sysClr val="window" lastClr="FFFFFF"/>
                  </a:solidFill>
                  <a:latin typeface="Comic Sans MS" panose="030F0702030302020204" pitchFamily="66" charset="0"/>
                  <a:ea typeface="SimHei" panose="02010609060101010101" pitchFamily="49" charset="-122"/>
                </a:rPr>
                <a:t>发送垃圾邮件</a:t>
              </a:r>
              <a:r>
                <a:rPr lang="en-US" sz="2000" kern="0">
                  <a:solidFill>
                    <a:sysClr val="window" lastClr="FFFFFF"/>
                  </a:solidFill>
                  <a:latin typeface="Comic Sans MS" panose="030F0702030302020204" pitchFamily="66" charset="0"/>
                  <a:ea typeface="SimHei" panose="02010609060101010101" pitchFamily="49" charset="-122"/>
                </a:rPr>
                <a:t> spam: &lt;subject&gt; &lt;msg&gt;</a:t>
              </a:r>
              <a:endParaRPr lang="en-US" sz="2000" kern="0" dirty="0">
                <a:solidFill>
                  <a:sysClr val="window" lastClr="FFFFFF"/>
                </a:solidFill>
                <a:latin typeface="Comic Sans MS" panose="030F0702030302020204" pitchFamily="66" charset="0"/>
                <a:ea typeface="SimHei" panose="02010609060101010101" pitchFamily="49" charset="-122"/>
              </a:endParaRPr>
            </a:p>
          </p:txBody>
        </p:sp>
      </p:grpSp>
      <p:grpSp>
        <p:nvGrpSpPr>
          <p:cNvPr id="71" name="Group 70"/>
          <p:cNvGrpSpPr/>
          <p:nvPr/>
        </p:nvGrpSpPr>
        <p:grpSpPr>
          <a:xfrm flipH="1">
            <a:off x="6244341" y="2872903"/>
            <a:ext cx="2464599" cy="847060"/>
            <a:chOff x="1219200" y="4876799"/>
            <a:chExt cx="5181605" cy="1384995"/>
          </a:xfrm>
        </p:grpSpPr>
        <p:sp>
          <p:nvSpPr>
            <p:cNvPr id="72" name="Rectangular Callout 71"/>
            <p:cNvSpPr/>
            <p:nvPr/>
          </p:nvSpPr>
          <p:spPr>
            <a:xfrm>
              <a:off x="1219200" y="4876799"/>
              <a:ext cx="5181602" cy="1384995"/>
            </a:xfrm>
            <a:prstGeom prst="wedgeRectCallout">
              <a:avLst>
                <a:gd name="adj1" fmla="val 62536"/>
                <a:gd name="adj2" fmla="val 9670"/>
              </a:avLst>
            </a:prstGeom>
            <a:solidFill>
              <a:srgbClr val="DA1F28"/>
            </a:solidFill>
            <a:ln w="38100" cap="flat" cmpd="sng" algn="ctr">
              <a:solidFill>
                <a:srgbClr val="DA1F28">
                  <a:lumMod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sz="1463" kern="0">
                <a:solidFill>
                  <a:sysClr val="window" lastClr="FFFFFF"/>
                </a:solidFill>
                <a:latin typeface="Tw Cen MT"/>
              </a:endParaRP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1219202" y="4876799"/>
              <a:ext cx="5181603" cy="1157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zh-CN" altLang="en-US" sz="2000" kern="0">
                  <a:solidFill>
                    <a:sysClr val="window" lastClr="FFFFFF"/>
                  </a:solidFill>
                  <a:latin typeface="Comic Sans MS" panose="030F0702030302020204" pitchFamily="66" charset="0"/>
                  <a:ea typeface="SimHei" panose="02010609060101010101" pitchFamily="49" charset="-122"/>
                </a:rPr>
                <a:t>发送垃圾邮件</a:t>
              </a:r>
              <a:r>
                <a:rPr lang="en-US" sz="2000" kern="0">
                  <a:solidFill>
                    <a:sysClr val="window" lastClr="FFFFFF"/>
                  </a:solidFill>
                  <a:latin typeface="Comic Sans MS" panose="030F0702030302020204" pitchFamily="66" charset="0"/>
                  <a:ea typeface="SimHei" panose="02010609060101010101" pitchFamily="49" charset="-122"/>
                </a:rPr>
                <a:t> spam: &lt;subject&gt; &lt;msg&gt;</a:t>
              </a:r>
              <a:endParaRPr lang="en-US" sz="2000" kern="0" dirty="0">
                <a:solidFill>
                  <a:sysClr val="window" lastClr="FFFFFF"/>
                </a:solidFill>
                <a:latin typeface="Comic Sans MS" panose="030F0702030302020204" pitchFamily="66" charset="0"/>
                <a:ea typeface="SimHei" panose="02010609060101010101" pitchFamily="49" charset="-122"/>
              </a:endParaRPr>
            </a:p>
          </p:txBody>
        </p:sp>
      </p:grpSp>
      <p:pic>
        <p:nvPicPr>
          <p:cNvPr id="2067" name="Picture 5" descr="D:\Projects\Finished Documents\MAE Assets\Twitter_256x256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9612" y="3048351"/>
            <a:ext cx="912211" cy="912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" name="Picture 5" descr="D:\Projects\Finished Documents\MAE Assets\Twitter_256x256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6784" y="3048351"/>
            <a:ext cx="912211" cy="912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6" name="Group 75"/>
          <p:cNvGrpSpPr/>
          <p:nvPr/>
        </p:nvGrpSpPr>
        <p:grpSpPr>
          <a:xfrm>
            <a:off x="2623621" y="5086335"/>
            <a:ext cx="4652282" cy="986399"/>
            <a:chOff x="414979" y="3333623"/>
            <a:chExt cx="8263530" cy="1534811"/>
          </a:xfrm>
        </p:grpSpPr>
        <p:sp>
          <p:nvSpPr>
            <p:cNvPr id="77" name="Rectangle 76"/>
            <p:cNvSpPr/>
            <p:nvPr/>
          </p:nvSpPr>
          <p:spPr>
            <a:xfrm>
              <a:off x="414979" y="3333623"/>
              <a:ext cx="8263530" cy="1523216"/>
            </a:xfrm>
            <a:prstGeom prst="rect">
              <a:avLst/>
            </a:prstGeom>
            <a:ln w="5715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63"/>
            </a:p>
          </p:txBody>
        </p:sp>
        <p:sp>
          <p:nvSpPr>
            <p:cNvPr id="78" name="Content Placeholder 2"/>
            <p:cNvSpPr txBox="1">
              <a:spLocks/>
            </p:cNvSpPr>
            <p:nvPr/>
          </p:nvSpPr>
          <p:spPr>
            <a:xfrm>
              <a:off x="514376" y="3399955"/>
              <a:ext cx="8118848" cy="146847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lIns="74295" tIns="37148" rIns="74295" bIns="37148" rtlCol="0">
              <a:normAutofit/>
            </a:bodyPr>
            <a:lstStyle>
              <a:lvl1pPr marL="342900" indent="-228600" algn="l" defTabSz="914400" rtl="0" eaLnBrk="1" latinLnBrk="0" hangingPunct="1">
                <a:spcBef>
                  <a:spcPct val="20000"/>
                </a:spcBef>
                <a:buClr>
                  <a:schemeClr val="accent1"/>
                </a:buClr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40080" indent="-228600" algn="l" defTabSz="914400" rtl="0" eaLnBrk="1" latinLnBrk="0" hangingPunct="1">
                <a:spcBef>
                  <a:spcPct val="20000"/>
                </a:spcBef>
                <a:buClr>
                  <a:schemeClr val="accent2"/>
                </a:buClr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05840" indent="-228600" algn="l" defTabSz="914400" rtl="0" eaLnBrk="1" latinLnBrk="0" hangingPunct="1">
                <a:spcBef>
                  <a:spcPct val="20000"/>
                </a:spcBef>
                <a:buClr>
                  <a:schemeClr val="accent3"/>
                </a:buClr>
                <a:buFont typeface="Arial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280160" indent="-228600" algn="l" defTabSz="914400" rtl="0" eaLnBrk="1" latinLnBrk="0" hangingPunct="1">
                <a:spcBef>
                  <a:spcPct val="20000"/>
                </a:spcBef>
                <a:buClr>
                  <a:schemeClr val="accent4"/>
                </a:buClr>
                <a:buFont typeface="Arial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54480" indent="-228600" algn="l" defTabSz="914400" rtl="0" eaLnBrk="1" latinLnBrk="0" hangingPunct="1">
                <a:spcBef>
                  <a:spcPct val="20000"/>
                </a:spcBef>
                <a:buClr>
                  <a:schemeClr val="accent5"/>
                </a:buClr>
                <a:buFont typeface="Arial" pitchFamily="34" charset="0"/>
                <a:buChar char="•"/>
                <a:defRPr sz="14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37360" indent="-182880" algn="l" defTabSz="914400" rtl="0" eaLnBrk="1" latinLnBrk="0" hangingPunct="1">
                <a:spcBef>
                  <a:spcPct val="20000"/>
                </a:spcBef>
                <a:buClr>
                  <a:schemeClr val="accent1"/>
                </a:buClr>
                <a:buFont typeface="Arial" pitchFamily="34" charset="0"/>
                <a:buChar char="•"/>
                <a:defRPr sz="14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920240" indent="-182880" algn="l" defTabSz="914400" rtl="0" eaLnBrk="1" latinLnBrk="0" hangingPunct="1">
                <a:spcBef>
                  <a:spcPct val="20000"/>
                </a:spcBef>
                <a:buClr>
                  <a:schemeClr val="accent2"/>
                </a:buClr>
                <a:buFont typeface="Arial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03120" indent="-182880" algn="l" defTabSz="914400" rtl="0" eaLnBrk="1" latinLnBrk="0" hangingPunct="1">
                <a:spcBef>
                  <a:spcPct val="20000"/>
                </a:spcBef>
                <a:buClr>
                  <a:schemeClr val="accent3"/>
                </a:buClr>
                <a:buFont typeface="Arial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286000" indent="-182880" algn="l" defTabSz="914400" rtl="0" eaLnBrk="1" latinLnBrk="0" hangingPunct="1">
                <a:spcBef>
                  <a:spcPct val="20000"/>
                </a:spcBef>
                <a:buClr>
                  <a:schemeClr val="accent4"/>
                </a:buClr>
                <a:buFont typeface="Arial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Clr>
                  <a:schemeClr val="bg1"/>
                </a:buClr>
                <a:buFont typeface="Wingdings" panose="05000000000000000000" pitchFamily="2" charset="2"/>
                <a:buChar char="§"/>
              </a:pPr>
              <a:r>
                <a:rPr lang="zh-CN" altLang="en-US" sz="2000">
                  <a:solidFill>
                    <a:schemeClr val="bg1"/>
                  </a:solidFill>
                  <a:latin typeface="Comic Sans MS" panose="030F0702030302020204" pitchFamily="66" charset="0"/>
                  <a:ea typeface="SimHei" panose="02010609060101010101" pitchFamily="49" charset="-122"/>
                </a:rPr>
                <a:t>主要问题：单点故障</a:t>
              </a:r>
              <a:endParaRPr lang="en-US" sz="2000" dirty="0">
                <a:solidFill>
                  <a:schemeClr val="bg1"/>
                </a:solidFill>
                <a:latin typeface="Comic Sans MS" panose="030F0702030302020204" pitchFamily="66" charset="0"/>
                <a:ea typeface="SimHei" panose="02010609060101010101" pitchFamily="49" charset="-122"/>
              </a:endParaRPr>
            </a:p>
            <a:p>
              <a:pPr>
                <a:buClr>
                  <a:schemeClr val="bg1"/>
                </a:buClr>
                <a:buFont typeface="Wingdings" panose="05000000000000000000" pitchFamily="2" charset="2"/>
                <a:buChar char="§"/>
              </a:pPr>
              <a:r>
                <a:rPr lang="zh-CN" altLang="en-US" sz="2000">
                  <a:solidFill>
                    <a:schemeClr val="bg1"/>
                  </a:solidFill>
                  <a:latin typeface="Comic Sans MS" panose="030F0702030302020204" pitchFamily="66" charset="0"/>
                  <a:ea typeface="SimHei" panose="02010609060101010101" pitchFamily="49" charset="-122"/>
                </a:rPr>
                <a:t>容易被侦破</a:t>
              </a:r>
              <a:endParaRPr lang="en-US" sz="1800" dirty="0">
                <a:solidFill>
                  <a:schemeClr val="bg1"/>
                </a:solidFill>
                <a:latin typeface="Comic Sans MS" panose="030F0702030302020204" pitchFamily="66" charset="0"/>
                <a:ea typeface="SimHei" panose="02010609060101010101" pitchFamily="49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87597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0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0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500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500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500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500"/>
                            </p:stCondLst>
                            <p:childTnLst>
                              <p:par>
                                <p:cTn id="9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20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20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20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黑产相关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990600" y="1447800"/>
            <a:ext cx="3571461" cy="4572000"/>
          </a:xfrm>
        </p:spPr>
        <p:txBody>
          <a:bodyPr>
            <a:normAutofit/>
          </a:bodyPr>
          <a:lstStyle/>
          <a:p>
            <a:r>
              <a:rPr lang="zh-CN" altLang="en-US" sz="2000"/>
              <a:t>攻击脚本开发</a:t>
            </a:r>
            <a:endParaRPr lang="en-US" sz="2000" dirty="0"/>
          </a:p>
          <a:p>
            <a:pPr lvl="1"/>
            <a:r>
              <a:rPr lang="zh-CN" altLang="en-US" sz="1800"/>
              <a:t>软件逆向</a:t>
            </a:r>
            <a:endParaRPr lang="en-US" sz="1800" dirty="0"/>
          </a:p>
          <a:p>
            <a:pPr lvl="1"/>
            <a:r>
              <a:rPr lang="zh-CN" altLang="en-US" sz="1800"/>
              <a:t>出售攻击软件</a:t>
            </a:r>
            <a:endParaRPr lang="en-US" sz="1800" dirty="0"/>
          </a:p>
          <a:p>
            <a:r>
              <a:rPr lang="zh-CN" altLang="en-US" sz="2000"/>
              <a:t>僵尸网络管理</a:t>
            </a:r>
            <a:endParaRPr lang="en-US" sz="2000" dirty="0"/>
          </a:p>
          <a:p>
            <a:pPr lvl="1"/>
            <a:r>
              <a:rPr lang="zh-CN" altLang="en-US" sz="1800"/>
              <a:t>开发软件控制海量僵尸电脑</a:t>
            </a:r>
            <a:endParaRPr lang="en-US" sz="1800" dirty="0"/>
          </a:p>
          <a:p>
            <a:pPr lvl="1"/>
            <a:r>
              <a:rPr lang="zh-CN" altLang="en-US" sz="1800"/>
              <a:t>外租</a:t>
            </a:r>
            <a:r>
              <a:rPr lang="en-US" sz="1800"/>
              <a:t>botnet</a:t>
            </a:r>
            <a:r>
              <a:rPr lang="zh-CN" altLang="en-US" sz="1800"/>
              <a:t>盈利给其他黑客</a:t>
            </a:r>
            <a:endParaRPr lang="en-US" sz="1800" dirty="0"/>
          </a:p>
          <a:p>
            <a:r>
              <a:rPr lang="zh-CN" altLang="en-US" sz="2000"/>
              <a:t>垃圾邮件发送者</a:t>
            </a:r>
            <a:endParaRPr lang="en-US" sz="2000" dirty="0"/>
          </a:p>
          <a:p>
            <a:pPr lvl="1"/>
            <a:r>
              <a:rPr lang="zh-CN" altLang="en-US" sz="1800"/>
              <a:t>为其他黑客广播链接</a:t>
            </a:r>
            <a:endParaRPr lang="en-US" sz="1800" dirty="0"/>
          </a:p>
          <a:p>
            <a:r>
              <a:rPr lang="zh-CN" altLang="en-US" sz="2000"/>
              <a:t>钓鱼</a:t>
            </a:r>
            <a:endParaRPr lang="en-US" sz="2000" dirty="0"/>
          </a:p>
          <a:p>
            <a:pPr lvl="1"/>
            <a:r>
              <a:rPr lang="zh-CN" altLang="en-US" sz="1800"/>
              <a:t>设置仿造网站窃取用户信息</a:t>
            </a:r>
            <a:endParaRPr lang="en-US" sz="1800" dirty="0"/>
          </a:p>
          <a:p>
            <a:pPr lvl="1"/>
            <a:r>
              <a:rPr lang="zh-CN" altLang="en-US" sz="1800"/>
              <a:t>和垃圾邮件发送者合作获利</a:t>
            </a:r>
            <a:endParaRPr lang="en-US" sz="1800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953000" y="1680372"/>
            <a:ext cx="4953000" cy="4498152"/>
          </a:xfrm>
          <a:prstGeom prst="rect">
            <a:avLst/>
          </a:prstGeom>
        </p:spPr>
        <p:txBody>
          <a:bodyPr vert="horz" lIns="74295" tIns="37148" rIns="74295" bIns="37148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950" dirty="0">
              <a:latin typeface="Comic Sans MS" panose="030F0702030302020204" pitchFamily="66" charset="0"/>
              <a:ea typeface="SimHei" panose="02010609060101010101" pitchFamily="49" charset="-122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D660AE7-8AE2-4EF3-B60D-D494117CDB3F}"/>
              </a:ext>
            </a:extLst>
          </p:cNvPr>
          <p:cNvSpPr txBox="1">
            <a:spLocks/>
          </p:cNvSpPr>
          <p:nvPr/>
        </p:nvSpPr>
        <p:spPr>
          <a:xfrm>
            <a:off x="5343939" y="1417638"/>
            <a:ext cx="3571461" cy="4572000"/>
          </a:xfrm>
          <a:prstGeom prst="rect">
            <a:avLst/>
          </a:prstGeom>
        </p:spPr>
        <p:txBody>
          <a:bodyPr vert="horz">
            <a:normAutofit fontScale="92500"/>
          </a:bodyPr>
          <a:lstStyle>
            <a:lvl1pPr marL="274320" indent="-274320" algn="l" rtl="0" eaLnBrk="1" latinLnBrk="0" hangingPunct="1">
              <a:spcBef>
                <a:spcPts val="580"/>
              </a:spcBef>
              <a:buClr>
                <a:schemeClr val="accent1"/>
              </a:buClr>
              <a:buSzPct val="85000"/>
              <a:buFont typeface="Wingdings" panose="05000000000000000000" pitchFamily="2" charset="2"/>
              <a:buChar char="q"/>
              <a:defRPr kumimoji="0" sz="2600" kern="1200" baseline="0">
                <a:solidFill>
                  <a:schemeClr val="tx1">
                    <a:lumMod val="95000"/>
                    <a:lumOff val="5000"/>
                  </a:schemeClr>
                </a:solidFill>
                <a:latin typeface="Comic Sans MS" panose="030F0902030302020204" pitchFamily="66" charset="0"/>
                <a:ea typeface="SimHei" panose="02010609060101010101" pitchFamily="49" charset="-122"/>
                <a:cs typeface="+mn-cs"/>
              </a:defRPr>
            </a:lvl1pPr>
            <a:lvl2pPr marL="5486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SzPct val="85000"/>
              <a:buFont typeface="Wingdings" panose="05000000000000000000" pitchFamily="2" charset="2"/>
              <a:buChar char="§"/>
              <a:defRPr kumimoji="0" sz="2400" kern="1200" baseline="0">
                <a:solidFill>
                  <a:schemeClr val="tx1">
                    <a:lumMod val="95000"/>
                    <a:lumOff val="5000"/>
                  </a:schemeClr>
                </a:solidFill>
                <a:latin typeface="Comic Sans MS" panose="030F0902030302020204" pitchFamily="66" charset="0"/>
                <a:ea typeface="SimHei" panose="02010609060101010101" pitchFamily="49" charset="-122"/>
                <a:cs typeface="+mn-cs"/>
              </a:defRPr>
            </a:lvl2pPr>
            <a:lvl3pPr marL="8229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SzPct val="85000"/>
              <a:buFont typeface="Wingdings" panose="05000000000000000000" pitchFamily="2" charset="2"/>
              <a:buChar char="Ø"/>
              <a:defRPr kumimoji="0" sz="2000" kern="1200" baseline="0">
                <a:solidFill>
                  <a:schemeClr val="tx1">
                    <a:lumMod val="95000"/>
                    <a:lumOff val="5000"/>
                  </a:schemeClr>
                </a:solidFill>
                <a:latin typeface="Comic Sans MS" panose="030F0902030302020204" pitchFamily="66" charset="0"/>
                <a:ea typeface="SimHei" panose="02010609060101010101" pitchFamily="49" charset="-122"/>
                <a:cs typeface="+mn-cs"/>
              </a:defRPr>
            </a:lvl3pPr>
            <a:lvl4pPr marL="109728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SzPct val="80000"/>
              <a:buFont typeface="Wingdings 2"/>
              <a:buChar char=""/>
              <a:defRPr kumimoji="0" sz="2000" kern="1200" baseline="0">
                <a:solidFill>
                  <a:schemeClr val="tx1">
                    <a:lumMod val="95000"/>
                    <a:lumOff val="5000"/>
                  </a:schemeClr>
                </a:solidFill>
                <a:latin typeface="Comic Sans MS" panose="030F0902030302020204" pitchFamily="66" charset="0"/>
                <a:ea typeface="SimHei" panose="02010609060101010101" pitchFamily="49" charset="-122"/>
                <a:cs typeface="+mn-cs"/>
              </a:defRPr>
            </a:lvl4pPr>
            <a:lvl5pPr marL="137160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Font typeface="Wingdings" panose="05000000000000000000" pitchFamily="2" charset="2"/>
              <a:buChar char="ü"/>
              <a:defRPr kumimoji="0" sz="2000" kern="1200" baseline="0">
                <a:solidFill>
                  <a:schemeClr val="tx1">
                    <a:lumMod val="95000"/>
                    <a:lumOff val="5000"/>
                  </a:schemeClr>
                </a:solidFill>
                <a:latin typeface="Comic Sans MS" panose="030F0902030302020204" pitchFamily="66" charset="0"/>
                <a:ea typeface="SimHei" panose="02010609060101010101" pitchFamily="49" charset="-122"/>
                <a:cs typeface="+mn-cs"/>
              </a:defRPr>
            </a:lvl5pPr>
            <a:lvl6pPr marL="164592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0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275">
                <a:latin typeface="Comic Sans MS" panose="030F0702030302020204" pitchFamily="66" charset="0"/>
              </a:rPr>
              <a:t>商品仿造</a:t>
            </a:r>
            <a:endParaRPr lang="en-US" sz="2275">
              <a:latin typeface="Comic Sans MS" panose="030F0702030302020204" pitchFamily="66" charset="0"/>
            </a:endParaRPr>
          </a:p>
          <a:p>
            <a:pPr lvl="1"/>
            <a:r>
              <a:rPr lang="zh-CN" altLang="en-US" sz="1950">
                <a:latin typeface="Comic Sans MS" panose="030F0702030302020204" pitchFamily="66" charset="0"/>
              </a:rPr>
              <a:t>卖假货</a:t>
            </a:r>
            <a:endParaRPr lang="en-US" sz="1950">
              <a:latin typeface="Comic Sans MS" panose="030F0702030302020204" pitchFamily="66" charset="0"/>
            </a:endParaRPr>
          </a:p>
          <a:p>
            <a:pPr lvl="1"/>
            <a:r>
              <a:rPr lang="zh-CN" altLang="en-US" sz="1950">
                <a:latin typeface="Comic Sans MS" panose="030F0702030302020204" pitchFamily="66" charset="0"/>
              </a:rPr>
              <a:t>需要信用卡收款渠道</a:t>
            </a:r>
            <a:endParaRPr lang="en-US" sz="1950">
              <a:latin typeface="Comic Sans MS" panose="030F0702030302020204" pitchFamily="66" charset="0"/>
            </a:endParaRPr>
          </a:p>
          <a:p>
            <a:r>
              <a:rPr lang="zh-CN" altLang="en-US" sz="2275">
                <a:latin typeface="Comic Sans MS" panose="030F0702030302020204" pitchFamily="66" charset="0"/>
              </a:rPr>
              <a:t>防弹主机服务</a:t>
            </a:r>
            <a:endParaRPr lang="en-US" sz="2275">
              <a:latin typeface="Comic Sans MS" panose="030F0702030302020204" pitchFamily="66" charset="0"/>
            </a:endParaRPr>
          </a:p>
          <a:p>
            <a:pPr lvl="1"/>
            <a:r>
              <a:rPr lang="zh-CN" altLang="en-US" sz="1950">
                <a:latin typeface="Comic Sans MS" panose="030F0702030302020204" pitchFamily="66" charset="0"/>
              </a:rPr>
              <a:t>出售专用主机给其他黑客</a:t>
            </a:r>
            <a:endParaRPr lang="en-US" altLang="zh-CN" sz="1950">
              <a:latin typeface="Comic Sans MS" panose="030F0702030302020204" pitchFamily="66" charset="0"/>
            </a:endParaRPr>
          </a:p>
          <a:p>
            <a:pPr lvl="1"/>
            <a:r>
              <a:rPr lang="zh-CN" altLang="en-US" sz="1950">
                <a:latin typeface="Comic Sans MS" panose="030F0702030302020204" pitchFamily="66" charset="0"/>
              </a:rPr>
              <a:t>部署在互联网法律监管盲区</a:t>
            </a:r>
            <a:endParaRPr lang="en-US" sz="1950">
              <a:latin typeface="Comic Sans MS" panose="030F0702030302020204" pitchFamily="66" charset="0"/>
            </a:endParaRPr>
          </a:p>
          <a:p>
            <a:r>
              <a:rPr lang="zh-CN" altLang="en-US" sz="2275">
                <a:latin typeface="Comic Sans MS" panose="030F0702030302020204" pitchFamily="66" charset="0"/>
              </a:rPr>
              <a:t>造卡、套现、走私</a:t>
            </a:r>
            <a:endParaRPr lang="en-US" sz="2275">
              <a:latin typeface="Comic Sans MS" panose="030F0702030302020204" pitchFamily="66" charset="0"/>
            </a:endParaRPr>
          </a:p>
          <a:p>
            <a:pPr lvl="1"/>
            <a:r>
              <a:rPr lang="zh-CN" altLang="en-US" sz="1950">
                <a:latin typeface="Comic Sans MS" panose="030F0702030302020204" pitchFamily="66" charset="0"/>
              </a:rPr>
              <a:t>银行卡变现</a:t>
            </a:r>
            <a:endParaRPr lang="en-US" sz="1950">
              <a:latin typeface="Comic Sans MS" panose="030F0702030302020204" pitchFamily="66" charset="0"/>
            </a:endParaRPr>
          </a:p>
          <a:p>
            <a:pPr lvl="1"/>
            <a:r>
              <a:rPr lang="zh-CN" altLang="en-US" sz="1950">
                <a:latin typeface="Comic Sans MS" panose="030F0702030302020204" pitchFamily="66" charset="0"/>
              </a:rPr>
              <a:t>洗钱</a:t>
            </a:r>
            <a:endParaRPr lang="en-US" sz="1950">
              <a:latin typeface="Comic Sans MS" panose="030F0702030302020204" pitchFamily="66" charset="0"/>
            </a:endParaRPr>
          </a:p>
          <a:p>
            <a:r>
              <a:rPr lang="en-US" sz="2275">
                <a:latin typeface="Comic Sans MS" panose="030F0702030302020204" pitchFamily="66" charset="0"/>
              </a:rPr>
              <a:t>Crowdturfers</a:t>
            </a:r>
          </a:p>
          <a:p>
            <a:pPr lvl="1"/>
            <a:r>
              <a:rPr lang="zh-CN" altLang="en-US" sz="1950">
                <a:latin typeface="Comic Sans MS" panose="030F0702030302020204" pitchFamily="66" charset="0"/>
              </a:rPr>
              <a:t>创建和管理虚假账号</a:t>
            </a:r>
            <a:endParaRPr lang="en-US" sz="1950">
              <a:latin typeface="Comic Sans MS" panose="030F0702030302020204" pitchFamily="66" charset="0"/>
            </a:endParaRPr>
          </a:p>
          <a:p>
            <a:pPr lvl="1"/>
            <a:r>
              <a:rPr lang="zh-CN" altLang="en-US" sz="1950">
                <a:latin typeface="Comic Sans MS" panose="030F0702030302020204" pitchFamily="66" charset="0"/>
              </a:rPr>
              <a:t>出售校验码</a:t>
            </a:r>
            <a:r>
              <a:rPr lang="en-US" sz="1950">
                <a:latin typeface="Comic Sans MS" panose="030F0702030302020204" pitchFamily="66" charset="0"/>
              </a:rPr>
              <a:t>CAPTCHAS</a:t>
            </a:r>
            <a:r>
              <a:rPr lang="zh-CN" altLang="en-US" sz="1950">
                <a:latin typeface="Comic Sans MS" panose="030F0702030302020204" pitchFamily="66" charset="0"/>
              </a:rPr>
              <a:t>服务</a:t>
            </a:r>
            <a:endParaRPr lang="en-US" sz="1950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2743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val 17"/>
          <p:cNvSpPr/>
          <p:nvPr/>
        </p:nvSpPr>
        <p:spPr>
          <a:xfrm>
            <a:off x="4090845" y="2293276"/>
            <a:ext cx="3665907" cy="3665907"/>
          </a:xfrm>
          <a:prstGeom prst="ellipse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>
              <a:latin typeface="Comic Sans MS" panose="030F0702030302020204" pitchFamily="66" charset="0"/>
              <a:ea typeface="SimHei" panose="02010609060101010101" pitchFamily="49" charset="-122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P2P</a:t>
            </a:r>
            <a:r>
              <a:rPr lang="zh-CN" altLang="en-US"/>
              <a:t>僵尸网络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046315" y="4098213"/>
            <a:ext cx="2036135" cy="3924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50" dirty="0">
                <a:latin typeface="Comic Sans MS" panose="030F0702030302020204" pitchFamily="66" charset="0"/>
                <a:ea typeface="SimHei" panose="02010609060101010101" pitchFamily="49" charset="-122"/>
              </a:rPr>
              <a:t>Master Servers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02607" y="1982444"/>
            <a:ext cx="1410964" cy="3924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50" dirty="0" err="1">
                <a:latin typeface="Comic Sans MS" panose="030F0702030302020204" pitchFamily="66" charset="0"/>
                <a:ea typeface="SimHei" panose="02010609060101010101" pitchFamily="49" charset="-122"/>
              </a:rPr>
              <a:t>Botmaster</a:t>
            </a:r>
            <a:endParaRPr lang="en-US" sz="1950" dirty="0">
              <a:latin typeface="Comic Sans MS" panose="030F0702030302020204" pitchFamily="66" charset="0"/>
              <a:ea typeface="SimHei" panose="02010609060101010101" pitchFamily="49" charset="-122"/>
            </a:endParaRPr>
          </a:p>
        </p:txBody>
      </p:sp>
      <p:cxnSp>
        <p:nvCxnSpPr>
          <p:cNvPr id="19" name="Straight Connector 18"/>
          <p:cNvCxnSpPr>
            <a:stCxn id="2050" idx="2"/>
          </p:cNvCxnSpPr>
          <p:nvPr/>
        </p:nvCxnSpPr>
        <p:spPr>
          <a:xfrm>
            <a:off x="2027956" y="2680091"/>
            <a:ext cx="0" cy="89926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2050" idx="2"/>
          </p:cNvCxnSpPr>
          <p:nvPr/>
        </p:nvCxnSpPr>
        <p:spPr>
          <a:xfrm>
            <a:off x="2027956" y="2680090"/>
            <a:ext cx="571092" cy="31840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H="1" flipV="1">
            <a:off x="2175268" y="3738584"/>
            <a:ext cx="1915577" cy="17293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V="1">
            <a:off x="2802976" y="3066391"/>
            <a:ext cx="1655290" cy="6333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2175269" y="3674835"/>
            <a:ext cx="2035193" cy="108970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V="1">
            <a:off x="2802975" y="2469817"/>
            <a:ext cx="2059111" cy="65990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D:\Classes\CS 4700\assets\devil-ico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0132" y="1884441"/>
            <a:ext cx="795650" cy="795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D:\Classes\CS 4700\assets\serve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9918" y="3316904"/>
            <a:ext cx="715863" cy="715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C:\Users\t0ph3r\Documents\CS 4700\assets\black_serve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2770" y="2127387"/>
            <a:ext cx="501027" cy="501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3" descr="D:\Classes\CS 4700\assets\serve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4806" y="2771792"/>
            <a:ext cx="715863" cy="715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C:\Users\t0ph3r\Documents\CS 4700\assets\black_serve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6107" y="2127387"/>
            <a:ext cx="501027" cy="501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C:\Users\t0ph3r\Documents\CS 4700\assets\black_serve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9571" y="2497470"/>
            <a:ext cx="501027" cy="501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C:\Users\t0ph3r\Documents\CS 4700\assets\black_serve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1487" y="2338266"/>
            <a:ext cx="501027" cy="501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C:\Users\t0ph3r\Documents\CS 4700\assets\black_serve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2872" y="3120879"/>
            <a:ext cx="501027" cy="501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C:\Users\t0ph3r\Documents\CS 4700\assets\black_serve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6237" y="3911514"/>
            <a:ext cx="501027" cy="501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C:\Users\t0ph3r\Documents\CS 4700\assets\black_serve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4656" y="5538561"/>
            <a:ext cx="501027" cy="501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C:\Users\t0ph3r\Documents\CS 4700\assets\black_serve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3473" y="4640716"/>
            <a:ext cx="501027" cy="501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C:\Users\t0ph3r\Documents\CS 4700\assets\black_serve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4303" y="5288048"/>
            <a:ext cx="501027" cy="501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C:\Users\t0ph3r\Documents\CS 4700\assets\black_serve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0460" y="2815878"/>
            <a:ext cx="501027" cy="501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" name="Picture 2" descr="C:\Users\t0ph3r\Documents\CS 4700\assets\black_serve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6486" y="5662386"/>
            <a:ext cx="501027" cy="501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" name="Picture 2" descr="C:\Users\t0ph3r\Documents\CS 4700\assets\black_serve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2000" y="5538561"/>
            <a:ext cx="501027" cy="501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" name="Picture 2" descr="C:\Users\t0ph3r\Documents\CS 4700\assets\black_serve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1059" y="5177604"/>
            <a:ext cx="501027" cy="501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" name="Picture 2" descr="C:\Users\t0ph3r\Documents\CS 4700\assets\black_serve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7239" y="4514028"/>
            <a:ext cx="501027" cy="501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" name="Picture 2" descr="C:\Users\t0ph3r\Documents\CS 4700\assets\black_serve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0331" y="3674835"/>
            <a:ext cx="501027" cy="501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1" name="Curved Connector 40"/>
          <p:cNvCxnSpPr>
            <a:stCxn id="11" idx="2"/>
            <a:endCxn id="9" idx="2"/>
          </p:cNvCxnSpPr>
          <p:nvPr/>
        </p:nvCxnSpPr>
        <p:spPr>
          <a:xfrm rot="5400000" flipH="1" flipV="1">
            <a:off x="5628870" y="1961544"/>
            <a:ext cx="210880" cy="1544620"/>
          </a:xfrm>
          <a:prstGeom prst="curvedConnector3">
            <a:avLst>
              <a:gd name="adj1" fmla="val -197127"/>
            </a:avLst>
          </a:prstGeom>
          <a:ln w="3810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urved Connector 82"/>
          <p:cNvCxnSpPr>
            <a:stCxn id="17" idx="2"/>
            <a:endCxn id="13" idx="1"/>
          </p:cNvCxnSpPr>
          <p:nvPr/>
        </p:nvCxnSpPr>
        <p:spPr>
          <a:xfrm rot="16200000" flipH="1">
            <a:off x="5561043" y="2216835"/>
            <a:ext cx="845124" cy="3045264"/>
          </a:xfrm>
          <a:prstGeom prst="curvedConnector2">
            <a:avLst/>
          </a:prstGeom>
          <a:ln w="3810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urved Connector 83"/>
          <p:cNvCxnSpPr>
            <a:stCxn id="82" idx="3"/>
            <a:endCxn id="15" idx="1"/>
          </p:cNvCxnSpPr>
          <p:nvPr/>
        </p:nvCxnSpPr>
        <p:spPr>
          <a:xfrm>
            <a:off x="4341358" y="3925349"/>
            <a:ext cx="2982116" cy="965881"/>
          </a:xfrm>
          <a:prstGeom prst="curvedConnector3">
            <a:avLst>
              <a:gd name="adj1" fmla="val 50000"/>
            </a:avLst>
          </a:prstGeom>
          <a:ln w="3810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urved Connector 84"/>
          <p:cNvCxnSpPr>
            <a:stCxn id="81" idx="3"/>
            <a:endCxn id="74" idx="0"/>
          </p:cNvCxnSpPr>
          <p:nvPr/>
        </p:nvCxnSpPr>
        <p:spPr>
          <a:xfrm>
            <a:off x="4458265" y="4764541"/>
            <a:ext cx="1478734" cy="897845"/>
          </a:xfrm>
          <a:prstGeom prst="curvedConnector2">
            <a:avLst/>
          </a:prstGeom>
          <a:ln w="3810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D:\Classes\CS 4700\assets\Email-0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1033" y="2377901"/>
            <a:ext cx="498197" cy="498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" name="Picture 2" descr="D:\Classes\CS 4700\assets\Email-0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0820" y="3625485"/>
            <a:ext cx="498197" cy="498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" name="Picture 2" descr="D:\Classes\CS 4700\assets\Email-0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2977" y="3251114"/>
            <a:ext cx="498197" cy="498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" name="Picture 2" descr="D:\Classes\CS 4700\assets\Email-01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8310" y="3104225"/>
            <a:ext cx="293776" cy="293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" name="Picture 2" descr="D:\Classes\CS 4700\assets\Email-01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4470" y="3979340"/>
            <a:ext cx="293776" cy="293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" name="Picture 2" descr="D:\Classes\CS 4700\assets\Email-01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8295" y="4416416"/>
            <a:ext cx="293776" cy="293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" name="Picture 2" descr="D:\Classes\CS 4700\assets\Email-01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5625" y="2668990"/>
            <a:ext cx="293776" cy="293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" name="Picture 2" descr="D:\Classes\CS 4700\assets\Email-01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0246" y="2084125"/>
            <a:ext cx="293776" cy="293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" name="Picture 2" descr="D:\Classes\CS 4700\assets\Email-01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1182" y="3826520"/>
            <a:ext cx="293776" cy="293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4" name="Picture 2" descr="D:\Classes\CS 4700\assets\Email-01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6650" y="4980495"/>
            <a:ext cx="293776" cy="293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" name="Picture 2" descr="D:\Classes\CS 4700\assets\Email-01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0625" y="5939188"/>
            <a:ext cx="293776" cy="293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6" name="Curved Connector 95"/>
          <p:cNvCxnSpPr>
            <a:stCxn id="10" idx="2"/>
            <a:endCxn id="9" idx="2"/>
          </p:cNvCxnSpPr>
          <p:nvPr/>
        </p:nvCxnSpPr>
        <p:spPr>
          <a:xfrm rot="5400000" flipH="1">
            <a:off x="6633311" y="2501724"/>
            <a:ext cx="370083" cy="623464"/>
          </a:xfrm>
          <a:prstGeom prst="curvedConnector3">
            <a:avLst>
              <a:gd name="adj1" fmla="val -50188"/>
            </a:avLst>
          </a:prstGeom>
          <a:ln w="38100"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urved Connector 98"/>
          <p:cNvCxnSpPr>
            <a:stCxn id="80" idx="0"/>
            <a:endCxn id="15" idx="1"/>
          </p:cNvCxnSpPr>
          <p:nvPr/>
        </p:nvCxnSpPr>
        <p:spPr>
          <a:xfrm rot="5400000" flipH="1" flipV="1">
            <a:off x="5824337" y="3678467"/>
            <a:ext cx="286375" cy="2711901"/>
          </a:xfrm>
          <a:prstGeom prst="curvedConnector2">
            <a:avLst/>
          </a:prstGeom>
          <a:ln w="38100"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urved Connector 101"/>
          <p:cNvCxnSpPr>
            <a:stCxn id="7" idx="2"/>
            <a:endCxn id="74" idx="0"/>
          </p:cNvCxnSpPr>
          <p:nvPr/>
        </p:nvCxnSpPr>
        <p:spPr>
          <a:xfrm rot="16200000" flipH="1">
            <a:off x="4288155" y="4013543"/>
            <a:ext cx="3033973" cy="263716"/>
          </a:xfrm>
          <a:prstGeom prst="curvedConnector3">
            <a:avLst>
              <a:gd name="adj1" fmla="val 50000"/>
            </a:avLst>
          </a:prstGeom>
          <a:ln w="38100"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9" name="TextBox 2048"/>
          <p:cNvSpPr txBox="1"/>
          <p:nvPr/>
        </p:nvSpPr>
        <p:spPr>
          <a:xfrm>
            <a:off x="7130084" y="1913596"/>
            <a:ext cx="2266894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950">
                <a:latin typeface="Comic Sans MS" panose="030F0702030302020204" pitchFamily="66" charset="0"/>
                <a:ea typeface="SimHei" panose="02010609060101010101" pitchFamily="49" charset="-122"/>
              </a:rPr>
              <a:t>结构化的</a:t>
            </a:r>
            <a:r>
              <a:rPr lang="en-US" sz="1950">
                <a:latin typeface="Comic Sans MS" panose="030F0702030302020204" pitchFamily="66" charset="0"/>
                <a:ea typeface="SimHei" panose="02010609060101010101" pitchFamily="49" charset="-122"/>
              </a:rPr>
              <a:t>P2P</a:t>
            </a:r>
            <a:r>
              <a:rPr lang="zh-CN" altLang="en-US" sz="1950">
                <a:latin typeface="Comic Sans MS" panose="030F0702030302020204" pitchFamily="66" charset="0"/>
                <a:ea typeface="SimHei" panose="02010609060101010101" pitchFamily="49" charset="-122"/>
              </a:rPr>
              <a:t>分布式哈希表</a:t>
            </a:r>
            <a:r>
              <a:rPr lang="en-US" sz="1950">
                <a:latin typeface="Comic Sans MS" panose="030F0702030302020204" pitchFamily="66" charset="0"/>
                <a:ea typeface="SimHei" panose="02010609060101010101" pitchFamily="49" charset="-122"/>
              </a:rPr>
              <a:t>DHT</a:t>
            </a:r>
            <a:endParaRPr lang="en-US" sz="1950" dirty="0">
              <a:latin typeface="Comic Sans MS" panose="030F0702030302020204" pitchFamily="66" charset="0"/>
              <a:ea typeface="SimHei" panose="02010609060101010101" pitchFamily="49" charset="-122"/>
            </a:endParaRPr>
          </a:p>
        </p:txBody>
      </p:sp>
      <p:grpSp>
        <p:nvGrpSpPr>
          <p:cNvPr id="106" name="Group 105"/>
          <p:cNvGrpSpPr/>
          <p:nvPr/>
        </p:nvGrpSpPr>
        <p:grpSpPr>
          <a:xfrm flipH="1">
            <a:off x="5849197" y="795767"/>
            <a:ext cx="2386296" cy="821881"/>
            <a:chOff x="1219200" y="4876799"/>
            <a:chExt cx="5181605" cy="1442286"/>
          </a:xfrm>
        </p:grpSpPr>
        <p:sp>
          <p:nvSpPr>
            <p:cNvPr id="107" name="Rectangular Callout 106"/>
            <p:cNvSpPr/>
            <p:nvPr/>
          </p:nvSpPr>
          <p:spPr>
            <a:xfrm>
              <a:off x="1219200" y="4876799"/>
              <a:ext cx="5181601" cy="1384995"/>
            </a:xfrm>
            <a:prstGeom prst="wedgeRectCallout">
              <a:avLst>
                <a:gd name="adj1" fmla="val 15189"/>
                <a:gd name="adj2" fmla="val 110998"/>
              </a:avLst>
            </a:prstGeom>
            <a:solidFill>
              <a:srgbClr val="DA1F28"/>
            </a:solidFill>
            <a:ln w="38100" cap="flat" cmpd="sng" algn="ctr">
              <a:solidFill>
                <a:srgbClr val="DA1F28">
                  <a:lumMod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sz="1463" kern="0">
                <a:solidFill>
                  <a:sysClr val="window" lastClr="FFFFFF"/>
                </a:solidFill>
                <a:latin typeface="Comic Sans MS" panose="030F0702030302020204" pitchFamily="66" charset="0"/>
                <a:ea typeface="SimHei" panose="02010609060101010101" pitchFamily="49" charset="-122"/>
              </a:endParaRPr>
            </a:p>
          </p:txBody>
        </p:sp>
        <p:sp>
          <p:nvSpPr>
            <p:cNvPr id="108" name="TextBox 107"/>
            <p:cNvSpPr txBox="1"/>
            <p:nvPr/>
          </p:nvSpPr>
          <p:spPr>
            <a:xfrm>
              <a:off x="1219204" y="4928315"/>
              <a:ext cx="5181601" cy="13907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zh-CN" altLang="en-US" sz="2275" kern="0">
                  <a:solidFill>
                    <a:sysClr val="window" lastClr="FFFFFF"/>
                  </a:solidFill>
                  <a:latin typeface="Comic Sans MS" panose="030F0702030302020204" pitchFamily="66" charset="0"/>
                  <a:ea typeface="SimHei" panose="02010609060101010101" pitchFamily="49" charset="-122"/>
                </a:rPr>
                <a:t>在</a:t>
              </a:r>
              <a:r>
                <a:rPr lang="en-US" sz="2275" kern="0">
                  <a:solidFill>
                    <a:sysClr val="window" lastClr="FFFFFF"/>
                  </a:solidFill>
                  <a:latin typeface="Comic Sans MS" panose="030F0702030302020204" pitchFamily="66" charset="0"/>
                  <a:ea typeface="SimHei" panose="02010609060101010101" pitchFamily="49" charset="-122"/>
                </a:rPr>
                <a:t>DHT</a:t>
              </a:r>
              <a:r>
                <a:rPr lang="zh-CN" altLang="en-US" sz="2275" kern="0">
                  <a:solidFill>
                    <a:sysClr val="window" lastClr="FFFFFF"/>
                  </a:solidFill>
                  <a:latin typeface="Comic Sans MS" panose="030F0702030302020204" pitchFamily="66" charset="0"/>
                  <a:ea typeface="SimHei" panose="02010609060101010101" pitchFamily="49" charset="-122"/>
                </a:rPr>
                <a:t>中插入命令</a:t>
              </a:r>
              <a:endParaRPr lang="en-US" sz="2275" kern="0" dirty="0">
                <a:solidFill>
                  <a:sysClr val="window" lastClr="FFFFFF"/>
                </a:solidFill>
                <a:latin typeface="Comic Sans MS" panose="030F0702030302020204" pitchFamily="66" charset="0"/>
                <a:ea typeface="SimHei" panose="02010609060101010101" pitchFamily="49" charset="-122"/>
              </a:endParaRPr>
            </a:p>
          </p:txBody>
        </p:sp>
      </p:grpSp>
      <p:grpSp>
        <p:nvGrpSpPr>
          <p:cNvPr id="109" name="Group 108"/>
          <p:cNvGrpSpPr/>
          <p:nvPr/>
        </p:nvGrpSpPr>
        <p:grpSpPr>
          <a:xfrm flipH="1">
            <a:off x="1808174" y="5235698"/>
            <a:ext cx="2386296" cy="821881"/>
            <a:chOff x="1219200" y="4876799"/>
            <a:chExt cx="5181605" cy="1442284"/>
          </a:xfrm>
        </p:grpSpPr>
        <p:sp>
          <p:nvSpPr>
            <p:cNvPr id="110" name="Rectangular Callout 109"/>
            <p:cNvSpPr/>
            <p:nvPr/>
          </p:nvSpPr>
          <p:spPr>
            <a:xfrm>
              <a:off x="1219200" y="4876799"/>
              <a:ext cx="5181601" cy="1384995"/>
            </a:xfrm>
            <a:prstGeom prst="wedgeRectCallout">
              <a:avLst>
                <a:gd name="adj1" fmla="val -61905"/>
                <a:gd name="adj2" fmla="val -35809"/>
              </a:avLst>
            </a:prstGeom>
            <a:solidFill>
              <a:srgbClr val="DA1F28"/>
            </a:solidFill>
            <a:ln w="38100" cap="flat" cmpd="sng" algn="ctr">
              <a:solidFill>
                <a:srgbClr val="DA1F28">
                  <a:lumMod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sz="1463" kern="0">
                <a:solidFill>
                  <a:sysClr val="window" lastClr="FFFFFF"/>
                </a:solidFill>
                <a:latin typeface="Comic Sans MS" panose="030F0702030302020204" pitchFamily="66" charset="0"/>
                <a:ea typeface="SimHei" panose="02010609060101010101" pitchFamily="49" charset="-122"/>
              </a:endParaRPr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1219204" y="4928315"/>
              <a:ext cx="5181601" cy="13907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zh-CN" altLang="en-US" sz="2275" kern="0">
                  <a:solidFill>
                    <a:sysClr val="window" lastClr="FFFFFF"/>
                  </a:solidFill>
                  <a:latin typeface="Comic Sans MS" panose="030F0702030302020204" pitchFamily="66" charset="0"/>
                  <a:ea typeface="SimHei" panose="02010609060101010101" pitchFamily="49" charset="-122"/>
                </a:rPr>
                <a:t>从</a:t>
              </a:r>
              <a:r>
                <a:rPr lang="en-US" sz="2275" kern="0">
                  <a:solidFill>
                    <a:sysClr val="window" lastClr="FFFFFF"/>
                  </a:solidFill>
                  <a:latin typeface="Comic Sans MS" panose="030F0702030302020204" pitchFamily="66" charset="0"/>
                  <a:ea typeface="SimHei" panose="02010609060101010101" pitchFamily="49" charset="-122"/>
                </a:rPr>
                <a:t>DHT</a:t>
              </a:r>
              <a:r>
                <a:rPr lang="zh-CN" altLang="en-US" sz="2275" kern="0">
                  <a:solidFill>
                    <a:sysClr val="window" lastClr="FFFFFF"/>
                  </a:solidFill>
                  <a:latin typeface="Comic Sans MS" panose="030F0702030302020204" pitchFamily="66" charset="0"/>
                  <a:ea typeface="SimHei" panose="02010609060101010101" pitchFamily="49" charset="-122"/>
                </a:rPr>
                <a:t>中读取命令</a:t>
              </a:r>
              <a:endParaRPr lang="en-US" sz="2275" kern="0" dirty="0">
                <a:solidFill>
                  <a:sysClr val="window" lastClr="FFFFFF"/>
                </a:solidFill>
                <a:latin typeface="Comic Sans MS" panose="030F0702030302020204" pitchFamily="66" charset="0"/>
                <a:ea typeface="SimHei" panose="02010609060101010101" pitchFamily="49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04625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"/>
                            </p:stCondLst>
                            <p:childTnLst>
                              <p:par>
                                <p:cTn id="7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1000"/>
                            </p:stCondLst>
                            <p:childTnLst>
                              <p:par>
                                <p:cTn id="9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0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3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6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9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2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5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8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4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0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6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500"/>
                            </p:stCondLst>
                            <p:childTnLst>
                              <p:par>
                                <p:cTn id="1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0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1000"/>
                            </p:stCondLst>
                            <p:childTnLst>
                              <p:par>
                                <p:cTn id="14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4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1500"/>
                            </p:stCondLst>
                            <p:childTnLst>
                              <p:par>
                                <p:cTn id="14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9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动态（</a:t>
            </a:r>
            <a:r>
              <a:rPr lang="en-US"/>
              <a:t>Flux</a:t>
            </a:r>
            <a:r>
              <a:rPr lang="zh-CN" altLang="en-US"/>
              <a:t>）</a:t>
            </a:r>
            <a:r>
              <a:rPr lang="en-US"/>
              <a:t>DNS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197016" y="2824857"/>
            <a:ext cx="1118711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50">
                <a:latin typeface="Comic Sans MS" panose="030F0702030302020204" pitchFamily="66" charset="0"/>
              </a:rPr>
              <a:t>HTTP Servers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21830" y="1870444"/>
            <a:ext cx="1410964" cy="3924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50" err="1">
                <a:latin typeface="Comic Sans MS" panose="030F0702030302020204" pitchFamily="66" charset="0"/>
              </a:rPr>
              <a:t>Botmaster</a:t>
            </a:r>
            <a:endParaRPr lang="en-US" sz="1950">
              <a:latin typeface="Comic Sans MS" panose="030F0702030302020204" pitchFamily="66" charset="0"/>
            </a:endParaRPr>
          </a:p>
        </p:txBody>
      </p:sp>
      <p:cxnSp>
        <p:nvCxnSpPr>
          <p:cNvPr id="7" name="Straight Connector 6"/>
          <p:cNvCxnSpPr>
            <a:stCxn id="19" idx="2"/>
          </p:cNvCxnSpPr>
          <p:nvPr/>
        </p:nvCxnSpPr>
        <p:spPr>
          <a:xfrm flipH="1">
            <a:off x="4335718" y="2455820"/>
            <a:ext cx="581720" cy="63681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>
            <a:stCxn id="19" idx="2"/>
          </p:cNvCxnSpPr>
          <p:nvPr/>
        </p:nvCxnSpPr>
        <p:spPr>
          <a:xfrm>
            <a:off x="4917437" y="2455820"/>
            <a:ext cx="525978" cy="63681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stCxn id="87" idx="2"/>
          </p:cNvCxnSpPr>
          <p:nvPr/>
        </p:nvCxnSpPr>
        <p:spPr>
          <a:xfrm flipH="1">
            <a:off x="1602641" y="4651399"/>
            <a:ext cx="3595434" cy="81831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stCxn id="87" idx="2"/>
          </p:cNvCxnSpPr>
          <p:nvPr/>
        </p:nvCxnSpPr>
        <p:spPr>
          <a:xfrm flipH="1">
            <a:off x="3094437" y="4651399"/>
            <a:ext cx="2103638" cy="81831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stCxn id="87" idx="2"/>
          </p:cNvCxnSpPr>
          <p:nvPr/>
        </p:nvCxnSpPr>
        <p:spPr>
          <a:xfrm flipH="1">
            <a:off x="3844893" y="4651399"/>
            <a:ext cx="1353182" cy="74753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87" idx="2"/>
          </p:cNvCxnSpPr>
          <p:nvPr/>
        </p:nvCxnSpPr>
        <p:spPr>
          <a:xfrm flipH="1">
            <a:off x="4616311" y="4651399"/>
            <a:ext cx="581764" cy="7320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87" idx="2"/>
          </p:cNvCxnSpPr>
          <p:nvPr/>
        </p:nvCxnSpPr>
        <p:spPr>
          <a:xfrm>
            <a:off x="5198075" y="4651399"/>
            <a:ext cx="117188" cy="81831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87" idx="2"/>
          </p:cNvCxnSpPr>
          <p:nvPr/>
        </p:nvCxnSpPr>
        <p:spPr>
          <a:xfrm>
            <a:off x="5198075" y="4651399"/>
            <a:ext cx="884512" cy="73200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87" idx="2"/>
          </p:cNvCxnSpPr>
          <p:nvPr/>
        </p:nvCxnSpPr>
        <p:spPr>
          <a:xfrm>
            <a:off x="5198075" y="4651399"/>
            <a:ext cx="1630410" cy="73200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87" idx="2"/>
          </p:cNvCxnSpPr>
          <p:nvPr/>
        </p:nvCxnSpPr>
        <p:spPr>
          <a:xfrm>
            <a:off x="5198075" y="4651399"/>
            <a:ext cx="2376309" cy="73200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87" idx="2"/>
          </p:cNvCxnSpPr>
          <p:nvPr/>
        </p:nvCxnSpPr>
        <p:spPr>
          <a:xfrm>
            <a:off x="5198075" y="4651399"/>
            <a:ext cx="3122210" cy="69662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87" idx="2"/>
          </p:cNvCxnSpPr>
          <p:nvPr/>
        </p:nvCxnSpPr>
        <p:spPr>
          <a:xfrm flipH="1">
            <a:off x="2348539" y="4651399"/>
            <a:ext cx="2849536" cy="81831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2" descr="D:\Classes\CS 4700\assets\devil-ico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9613" y="1660171"/>
            <a:ext cx="795650" cy="795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3" descr="D:\Classes\CS 4700\assets\serve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919" y="2801314"/>
            <a:ext cx="715863" cy="715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C:\Users\t0ph3r\Documents\CS 4700\assets\black_serve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8021" y="5219204"/>
            <a:ext cx="501027" cy="501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C:\Users\t0ph3r\Documents\CS 4700\assets\black_serve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920" y="5219204"/>
            <a:ext cx="501027" cy="501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C:\Users\t0ph3r\Documents\CS 4700\assets\black_serve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9818" y="5219204"/>
            <a:ext cx="501027" cy="501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C:\Users\t0ph3r\Documents\CS 4700\assets\black_serve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5717" y="5219204"/>
            <a:ext cx="501027" cy="501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 descr="C:\Users\t0ph3r\Documents\CS 4700\assets\black_serve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1615" y="5219204"/>
            <a:ext cx="501027" cy="501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C:\Users\t0ph3r\Documents\CS 4700\assets\black_serve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7514" y="5219204"/>
            <a:ext cx="501027" cy="501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C:\Users\t0ph3r\Documents\CS 4700\assets\black_serve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3412" y="5219204"/>
            <a:ext cx="501027" cy="501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C:\Users\t0ph3r\Documents\CS 4700\assets\black_serve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9311" y="5219204"/>
            <a:ext cx="501027" cy="501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 descr="C:\Users\t0ph3r\Documents\CS 4700\assets\black_serve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5212" y="5219204"/>
            <a:ext cx="501027" cy="501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 descr="C:\Users\t0ph3r\Documents\CS 4700\assets\black_serve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2122" y="5219204"/>
            <a:ext cx="501027" cy="501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3" descr="D:\Classes\CS 4700\assets\serve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3770" y="2801314"/>
            <a:ext cx="715863" cy="715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0" name="Straight Connector 59"/>
          <p:cNvCxnSpPr>
            <a:stCxn id="19" idx="2"/>
          </p:cNvCxnSpPr>
          <p:nvPr/>
        </p:nvCxnSpPr>
        <p:spPr>
          <a:xfrm>
            <a:off x="4917437" y="2455821"/>
            <a:ext cx="1906489" cy="54836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19" idx="2"/>
          </p:cNvCxnSpPr>
          <p:nvPr/>
        </p:nvCxnSpPr>
        <p:spPr>
          <a:xfrm flipH="1">
            <a:off x="3094434" y="2455821"/>
            <a:ext cx="1823004" cy="70342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>
            <a:stCxn id="19" idx="2"/>
          </p:cNvCxnSpPr>
          <p:nvPr/>
        </p:nvCxnSpPr>
        <p:spPr>
          <a:xfrm flipH="1">
            <a:off x="1853150" y="2455821"/>
            <a:ext cx="3064288" cy="70342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Picture 3" descr="D:\Classes\CS 4700\assets\serve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8068" y="2801314"/>
            <a:ext cx="715863" cy="715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3" descr="D:\Classes\CS 4700\assets\serve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5218" y="2801314"/>
            <a:ext cx="715863" cy="715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3" descr="D:\Classes\CS 4700\assets\serve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6620" y="2801314"/>
            <a:ext cx="715863" cy="715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TextBox 74"/>
          <p:cNvSpPr txBox="1"/>
          <p:nvPr/>
        </p:nvSpPr>
        <p:spPr>
          <a:xfrm>
            <a:off x="1282393" y="3481916"/>
            <a:ext cx="1205779" cy="3174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63">
                <a:latin typeface="Comic Sans MS" panose="030F0702030302020204" pitchFamily="66" charset="0"/>
              </a:rPr>
              <a:t>12.34.56.78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2736503" y="3481916"/>
            <a:ext cx="779381" cy="3174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63">
                <a:latin typeface="Comic Sans MS" panose="030F0702030302020204" pitchFamily="66" charset="0"/>
              </a:rPr>
              <a:t>6.4.2.0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3782617" y="3481916"/>
            <a:ext cx="1091966" cy="3174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63">
                <a:latin typeface="Comic Sans MS" panose="030F0702030302020204" pitchFamily="66" charset="0"/>
              </a:rPr>
              <a:t>31.64.7.22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5180427" y="3481916"/>
            <a:ext cx="1091966" cy="3174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63">
                <a:latin typeface="Comic Sans MS" panose="030F0702030302020204" pitchFamily="66" charset="0"/>
              </a:rPr>
              <a:t>245.9.1.43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6444709" y="3481916"/>
            <a:ext cx="1063112" cy="3174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63">
                <a:latin typeface="Comic Sans MS" panose="030F0702030302020204" pitchFamily="66" charset="0"/>
              </a:rPr>
              <a:t>98.102.8.1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3876239" y="4258984"/>
            <a:ext cx="2643672" cy="3924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50" b="1">
                <a:solidFill>
                  <a:schemeClr val="accent1"/>
                </a:solidFill>
                <a:latin typeface="Comic Sans MS" panose="030F0702030302020204" pitchFamily="66" charset="0"/>
              </a:rPr>
              <a:t>www.my-botnet.com</a:t>
            </a:r>
          </a:p>
        </p:txBody>
      </p:sp>
      <p:cxnSp>
        <p:nvCxnSpPr>
          <p:cNvPr id="99" name="Straight Connector 98"/>
          <p:cNvCxnSpPr>
            <a:stCxn id="75" idx="2"/>
            <a:endCxn id="87" idx="0"/>
          </p:cNvCxnSpPr>
          <p:nvPr/>
        </p:nvCxnSpPr>
        <p:spPr>
          <a:xfrm>
            <a:off x="1885283" y="3799375"/>
            <a:ext cx="3312792" cy="459609"/>
          </a:xfrm>
          <a:prstGeom prst="line">
            <a:avLst/>
          </a:prstGeom>
          <a:ln w="571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>
            <a:stCxn id="76" idx="2"/>
            <a:endCxn id="87" idx="0"/>
          </p:cNvCxnSpPr>
          <p:nvPr/>
        </p:nvCxnSpPr>
        <p:spPr>
          <a:xfrm>
            <a:off x="3126194" y="3799375"/>
            <a:ext cx="2071881" cy="459609"/>
          </a:xfrm>
          <a:prstGeom prst="line">
            <a:avLst/>
          </a:prstGeom>
          <a:ln w="571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>
            <a:stCxn id="77" idx="2"/>
            <a:endCxn id="87" idx="0"/>
          </p:cNvCxnSpPr>
          <p:nvPr/>
        </p:nvCxnSpPr>
        <p:spPr>
          <a:xfrm>
            <a:off x="4328600" y="3799375"/>
            <a:ext cx="869475" cy="459609"/>
          </a:xfrm>
          <a:prstGeom prst="line">
            <a:avLst/>
          </a:prstGeom>
          <a:ln w="571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>
            <a:stCxn id="78" idx="2"/>
            <a:endCxn id="87" idx="0"/>
          </p:cNvCxnSpPr>
          <p:nvPr/>
        </p:nvCxnSpPr>
        <p:spPr>
          <a:xfrm flipH="1">
            <a:off x="5198075" y="3799375"/>
            <a:ext cx="528335" cy="459609"/>
          </a:xfrm>
          <a:prstGeom prst="line">
            <a:avLst/>
          </a:prstGeom>
          <a:ln w="571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>
            <a:stCxn id="79" idx="2"/>
            <a:endCxn id="87" idx="0"/>
          </p:cNvCxnSpPr>
          <p:nvPr/>
        </p:nvCxnSpPr>
        <p:spPr>
          <a:xfrm flipH="1">
            <a:off x="5198075" y="3799375"/>
            <a:ext cx="1778190" cy="459609"/>
          </a:xfrm>
          <a:prstGeom prst="line">
            <a:avLst/>
          </a:prstGeom>
          <a:ln w="571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2" name="Group 111"/>
          <p:cNvGrpSpPr/>
          <p:nvPr/>
        </p:nvGrpSpPr>
        <p:grpSpPr>
          <a:xfrm flipH="1">
            <a:off x="6078027" y="4651770"/>
            <a:ext cx="2464599" cy="1188929"/>
            <a:chOff x="1219200" y="4876799"/>
            <a:chExt cx="5181605" cy="1384995"/>
          </a:xfrm>
        </p:grpSpPr>
        <p:sp>
          <p:nvSpPr>
            <p:cNvPr id="113" name="Rectangular Callout 112"/>
            <p:cNvSpPr/>
            <p:nvPr/>
          </p:nvSpPr>
          <p:spPr>
            <a:xfrm>
              <a:off x="1219200" y="4876799"/>
              <a:ext cx="5181602" cy="1384995"/>
            </a:xfrm>
            <a:prstGeom prst="wedgeRectCallout">
              <a:avLst>
                <a:gd name="adj1" fmla="val 37057"/>
                <a:gd name="adj2" fmla="val -99686"/>
              </a:avLst>
            </a:prstGeom>
            <a:solidFill>
              <a:srgbClr val="DA1F28"/>
            </a:solidFill>
            <a:ln w="38100" cap="flat" cmpd="sng" algn="ctr">
              <a:solidFill>
                <a:srgbClr val="DA1F28">
                  <a:lumMod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sz="1463" kern="0">
                <a:solidFill>
                  <a:sysClr val="window" lastClr="FFFF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4" name="TextBox 113"/>
            <p:cNvSpPr txBox="1"/>
            <p:nvPr/>
          </p:nvSpPr>
          <p:spPr>
            <a:xfrm>
              <a:off x="1219202" y="4928315"/>
              <a:ext cx="5181603" cy="13310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zh-CN" altLang="en-US" sz="2275" kern="0">
                  <a:solidFill>
                    <a:sysClr val="window" lastClr="FFFFFF"/>
                  </a:solidFill>
                  <a:latin typeface="Comic Sans MS" panose="030F0702030302020204" pitchFamily="66" charset="0"/>
                  <a:ea typeface="SimHei" panose="02010609060101010101" pitchFamily="49" charset="-122"/>
                </a:rPr>
                <a:t>每隔一段时间（如</a:t>
              </a:r>
              <a:r>
                <a:rPr lang="en-US" altLang="zh-CN" sz="2275" kern="0">
                  <a:solidFill>
                    <a:sysClr val="window" lastClr="FFFFFF"/>
                  </a:solidFill>
                  <a:latin typeface="Comic Sans MS" panose="030F0702030302020204" pitchFamily="66" charset="0"/>
                  <a:ea typeface="SimHei" panose="02010609060101010101" pitchFamily="49" charset="-122"/>
                </a:rPr>
                <a:t>10</a:t>
              </a:r>
              <a:r>
                <a:rPr lang="zh-CN" altLang="en-US" sz="2275" kern="0">
                  <a:solidFill>
                    <a:sysClr val="window" lastClr="FFFFFF"/>
                  </a:solidFill>
                  <a:latin typeface="Comic Sans MS" panose="030F0702030302020204" pitchFamily="66" charset="0"/>
                  <a:ea typeface="SimHei" panose="02010609060101010101" pitchFamily="49" charset="-122"/>
                </a:rPr>
                <a:t>秒）变换一次</a:t>
              </a:r>
              <a:r>
                <a:rPr lang="en-US" altLang="zh-CN" sz="2275" kern="0">
                  <a:solidFill>
                    <a:sysClr val="window" lastClr="FFFFFF"/>
                  </a:solidFill>
                  <a:latin typeface="Comic Sans MS" panose="030F0702030302020204" pitchFamily="66" charset="0"/>
                  <a:ea typeface="SimHei" panose="02010609060101010101" pitchFamily="49" charset="-122"/>
                </a:rPr>
                <a:t>DNS</a:t>
              </a:r>
              <a:r>
                <a:rPr lang="zh-CN" altLang="en-US" sz="2275" kern="0">
                  <a:solidFill>
                    <a:sysClr val="window" lastClr="FFFFFF"/>
                  </a:solidFill>
                  <a:latin typeface="Comic Sans MS" panose="030F0702030302020204" pitchFamily="66" charset="0"/>
                  <a:ea typeface="SimHei" panose="02010609060101010101" pitchFamily="49" charset="-122"/>
                </a:rPr>
                <a:t>映射</a:t>
              </a:r>
              <a:endParaRPr lang="en-US" sz="2275" kern="0">
                <a:solidFill>
                  <a:sysClr val="window" lastClr="FFFFFF"/>
                </a:solidFill>
                <a:latin typeface="Comic Sans MS" panose="030F0702030302020204" pitchFamily="66" charset="0"/>
                <a:ea typeface="SimHei" panose="02010609060101010101" pitchFamily="49" charset="-122"/>
              </a:endParaRPr>
            </a:p>
          </p:txBody>
        </p:sp>
      </p:grpSp>
      <p:grpSp>
        <p:nvGrpSpPr>
          <p:cNvPr id="115" name="Group 114"/>
          <p:cNvGrpSpPr/>
          <p:nvPr/>
        </p:nvGrpSpPr>
        <p:grpSpPr>
          <a:xfrm flipH="1">
            <a:off x="1305728" y="3760757"/>
            <a:ext cx="2158203" cy="822963"/>
            <a:chOff x="1219200" y="4876799"/>
            <a:chExt cx="5181605" cy="1392855"/>
          </a:xfrm>
        </p:grpSpPr>
        <p:sp>
          <p:nvSpPr>
            <p:cNvPr id="116" name="Rectangular Callout 115"/>
            <p:cNvSpPr/>
            <p:nvPr/>
          </p:nvSpPr>
          <p:spPr>
            <a:xfrm>
              <a:off x="1219200" y="4876799"/>
              <a:ext cx="5181601" cy="1384995"/>
            </a:xfrm>
            <a:prstGeom prst="wedgeRectCallout">
              <a:avLst>
                <a:gd name="adj1" fmla="val -69698"/>
                <a:gd name="adj2" fmla="val 31152"/>
              </a:avLst>
            </a:prstGeom>
            <a:solidFill>
              <a:srgbClr val="DA1F28"/>
            </a:solidFill>
            <a:ln w="38100" cap="flat" cmpd="sng" algn="ctr">
              <a:solidFill>
                <a:srgbClr val="DA1F28">
                  <a:lumMod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sz="1463" kern="0">
                <a:solidFill>
                  <a:sysClr val="window" lastClr="FFFF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7" name="TextBox 116"/>
            <p:cNvSpPr txBox="1"/>
            <p:nvPr/>
          </p:nvSpPr>
          <p:spPr>
            <a:xfrm>
              <a:off x="1219205" y="4928315"/>
              <a:ext cx="5181600" cy="13413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altLang="zh-CN" sz="2275" kern="0">
                  <a:solidFill>
                    <a:sysClr val="window" lastClr="FFFFFF"/>
                  </a:solidFill>
                  <a:latin typeface="Comic Sans MS" panose="030F0702030302020204" pitchFamily="66" charset="0"/>
                  <a:ea typeface="SimHei" panose="02010609060101010101" pitchFamily="49" charset="-122"/>
                </a:rPr>
                <a:t>ISP</a:t>
              </a:r>
              <a:r>
                <a:rPr lang="zh-CN" altLang="en-US" sz="2275" kern="0">
                  <a:solidFill>
                    <a:sysClr val="window" lastClr="FFFFFF"/>
                  </a:solidFill>
                  <a:latin typeface="Comic Sans MS" panose="030F0702030302020204" pitchFamily="66" charset="0"/>
                  <a:ea typeface="SimHei" panose="02010609060101010101" pitchFamily="49" charset="-122"/>
                </a:rPr>
                <a:t>可以屏蔽该域名</a:t>
              </a:r>
              <a:endParaRPr lang="en-US" sz="2275" kern="0">
                <a:solidFill>
                  <a:sysClr val="window" lastClr="FFFFFF"/>
                </a:solidFill>
                <a:latin typeface="Comic Sans MS" panose="030F0702030302020204" pitchFamily="66" charset="0"/>
                <a:ea typeface="SimHei" panose="02010609060101010101" pitchFamily="49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15693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1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0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9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38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随机域名生成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827515" y="3069502"/>
            <a:ext cx="1118711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50" dirty="0">
                <a:latin typeface="Comic Sans MS" panose="030F0702030302020204" pitchFamily="66" charset="0"/>
                <a:ea typeface="SimHei" panose="02010609060101010101" pitchFamily="49" charset="-122"/>
              </a:rPr>
              <a:t>HTTP Servers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21830" y="2091826"/>
            <a:ext cx="1410964" cy="3924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50" dirty="0" err="1">
                <a:latin typeface="Comic Sans MS" panose="030F0702030302020204" pitchFamily="66" charset="0"/>
                <a:ea typeface="SimHei" panose="02010609060101010101" pitchFamily="49" charset="-122"/>
              </a:rPr>
              <a:t>Botmaster</a:t>
            </a:r>
            <a:endParaRPr lang="en-US" sz="1950" dirty="0">
              <a:latin typeface="Comic Sans MS" panose="030F0702030302020204" pitchFamily="66" charset="0"/>
              <a:ea typeface="SimHei" panose="02010609060101010101" pitchFamily="49" charset="-122"/>
            </a:endParaRPr>
          </a:p>
        </p:txBody>
      </p:sp>
      <p:cxnSp>
        <p:nvCxnSpPr>
          <p:cNvPr id="8" name="Straight Connector 7"/>
          <p:cNvCxnSpPr>
            <a:stCxn id="19" idx="2"/>
          </p:cNvCxnSpPr>
          <p:nvPr/>
        </p:nvCxnSpPr>
        <p:spPr>
          <a:xfrm>
            <a:off x="4917437" y="2677202"/>
            <a:ext cx="525978" cy="63681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stCxn id="87" idx="2"/>
          </p:cNvCxnSpPr>
          <p:nvPr/>
        </p:nvCxnSpPr>
        <p:spPr>
          <a:xfrm flipH="1">
            <a:off x="1602638" y="4090414"/>
            <a:ext cx="484293" cy="160068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stCxn id="87" idx="2"/>
          </p:cNvCxnSpPr>
          <p:nvPr/>
        </p:nvCxnSpPr>
        <p:spPr>
          <a:xfrm>
            <a:off x="2086931" y="4090414"/>
            <a:ext cx="1007503" cy="152321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stCxn id="87" idx="2"/>
          </p:cNvCxnSpPr>
          <p:nvPr/>
        </p:nvCxnSpPr>
        <p:spPr>
          <a:xfrm>
            <a:off x="2086931" y="4090414"/>
            <a:ext cx="1753401" cy="152321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87" idx="2"/>
          </p:cNvCxnSpPr>
          <p:nvPr/>
        </p:nvCxnSpPr>
        <p:spPr>
          <a:xfrm>
            <a:off x="2086931" y="4090414"/>
            <a:ext cx="2432682" cy="152321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87" idx="2"/>
          </p:cNvCxnSpPr>
          <p:nvPr/>
        </p:nvCxnSpPr>
        <p:spPr>
          <a:xfrm>
            <a:off x="2086931" y="4090414"/>
            <a:ext cx="3234900" cy="152321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87" idx="2"/>
          </p:cNvCxnSpPr>
          <p:nvPr/>
        </p:nvCxnSpPr>
        <p:spPr>
          <a:xfrm>
            <a:off x="2086931" y="4090414"/>
            <a:ext cx="3912582" cy="145245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87" idx="2"/>
          </p:cNvCxnSpPr>
          <p:nvPr/>
        </p:nvCxnSpPr>
        <p:spPr>
          <a:xfrm>
            <a:off x="2086931" y="4090414"/>
            <a:ext cx="4652687" cy="145245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87" idx="2"/>
          </p:cNvCxnSpPr>
          <p:nvPr/>
        </p:nvCxnSpPr>
        <p:spPr>
          <a:xfrm>
            <a:off x="2086931" y="4090414"/>
            <a:ext cx="5482894" cy="145245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87" idx="2"/>
          </p:cNvCxnSpPr>
          <p:nvPr/>
        </p:nvCxnSpPr>
        <p:spPr>
          <a:xfrm>
            <a:off x="2086931" y="4090414"/>
            <a:ext cx="6228795" cy="145245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87" idx="2"/>
          </p:cNvCxnSpPr>
          <p:nvPr/>
        </p:nvCxnSpPr>
        <p:spPr>
          <a:xfrm>
            <a:off x="2086931" y="4090414"/>
            <a:ext cx="194987" cy="152321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2" descr="D:\Classes\CS 4700\assets\devil-ico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9613" y="1881553"/>
            <a:ext cx="795650" cy="795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3" descr="D:\Classes\CS 4700\assets\serve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0722" y="3028823"/>
            <a:ext cx="715863" cy="715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3" name="Straight Connector 62"/>
          <p:cNvCxnSpPr>
            <a:stCxn id="19" idx="2"/>
          </p:cNvCxnSpPr>
          <p:nvPr/>
        </p:nvCxnSpPr>
        <p:spPr>
          <a:xfrm flipH="1">
            <a:off x="3645902" y="2677202"/>
            <a:ext cx="1271536" cy="63681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>
            <a:stCxn id="19" idx="2"/>
          </p:cNvCxnSpPr>
          <p:nvPr/>
        </p:nvCxnSpPr>
        <p:spPr>
          <a:xfrm flipH="1">
            <a:off x="1853150" y="2677203"/>
            <a:ext cx="3064288" cy="70342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Picture 3" descr="D:\Classes\CS 4700\assets\serve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7970" y="3028823"/>
            <a:ext cx="715863" cy="715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3" descr="D:\Classes\CS 4700\assets\serve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5218" y="3028823"/>
            <a:ext cx="715863" cy="715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7" name="TextBox 86"/>
          <p:cNvSpPr txBox="1"/>
          <p:nvPr/>
        </p:nvSpPr>
        <p:spPr>
          <a:xfrm>
            <a:off x="1209928" y="3772955"/>
            <a:ext cx="1754006" cy="3174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63" dirty="0">
                <a:latin typeface="Comic Sans MS" panose="030F0702030302020204" pitchFamily="66" charset="0"/>
                <a:ea typeface="SimHei" panose="02010609060101010101" pitchFamily="49" charset="-122"/>
              </a:rPr>
              <a:t>www.sb39fwn.com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2794602" y="3762488"/>
            <a:ext cx="1872629" cy="3174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63" dirty="0">
                <a:latin typeface="Comic Sans MS" panose="030F0702030302020204" pitchFamily="66" charset="0"/>
                <a:ea typeface="SimHei" panose="02010609060101010101" pitchFamily="49" charset="-122"/>
              </a:rPr>
              <a:t>www.17-cjbq0n.com</a:t>
            </a:r>
          </a:p>
        </p:txBody>
      </p:sp>
      <p:cxnSp>
        <p:nvCxnSpPr>
          <p:cNvPr id="88" name="Straight Connector 87"/>
          <p:cNvCxnSpPr/>
          <p:nvPr/>
        </p:nvCxnSpPr>
        <p:spPr>
          <a:xfrm flipH="1">
            <a:off x="1602636" y="4057478"/>
            <a:ext cx="2074215" cy="154058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 flipH="1">
            <a:off x="3094434" y="4057479"/>
            <a:ext cx="582417" cy="163362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>
            <a:off x="3676850" y="4057479"/>
            <a:ext cx="163482" cy="163362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>
            <a:off x="3676850" y="4057479"/>
            <a:ext cx="945386" cy="163362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>
            <a:off x="3676851" y="4057479"/>
            <a:ext cx="1644980" cy="163362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>
            <a:off x="3676851" y="4057479"/>
            <a:ext cx="2401177" cy="163362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>
            <a:off x="3676850" y="4057478"/>
            <a:ext cx="3147076" cy="155614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>
            <a:off x="3676852" y="4057479"/>
            <a:ext cx="3912487" cy="163362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>
            <a:off x="3676852" y="4057478"/>
            <a:ext cx="4638875" cy="155614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 flipH="1">
            <a:off x="2348534" y="4057479"/>
            <a:ext cx="1328316" cy="163362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/>
          <p:cNvSpPr txBox="1"/>
          <p:nvPr/>
        </p:nvSpPr>
        <p:spPr>
          <a:xfrm>
            <a:off x="4622237" y="3772955"/>
            <a:ext cx="1883849" cy="3174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63" dirty="0">
                <a:latin typeface="Comic Sans MS" panose="030F0702030302020204" pitchFamily="66" charset="0"/>
                <a:ea typeface="SimHei" panose="02010609060101010101" pitchFamily="49" charset="-122"/>
              </a:rPr>
              <a:t>www.xx8h4d9n.com</a:t>
            </a:r>
          </a:p>
        </p:txBody>
      </p:sp>
      <p:cxnSp>
        <p:nvCxnSpPr>
          <p:cNvPr id="104" name="Straight Connector 103"/>
          <p:cNvCxnSpPr/>
          <p:nvPr/>
        </p:nvCxnSpPr>
        <p:spPr>
          <a:xfrm flipH="1">
            <a:off x="1602637" y="4057478"/>
            <a:ext cx="3843020" cy="155614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>
          <a:xfrm flipH="1">
            <a:off x="3094434" y="4057479"/>
            <a:ext cx="2351223" cy="163362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/>
          <p:nvPr/>
        </p:nvCxnSpPr>
        <p:spPr>
          <a:xfrm flipH="1">
            <a:off x="3897096" y="4057479"/>
            <a:ext cx="1548561" cy="163362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 flipH="1">
            <a:off x="4622237" y="4057479"/>
            <a:ext cx="823419" cy="163362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 flipH="1">
            <a:off x="5332130" y="4057479"/>
            <a:ext cx="113527" cy="163362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>
            <a:off x="5445655" y="4057479"/>
            <a:ext cx="639459" cy="165344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/>
          <p:nvPr/>
        </p:nvCxnSpPr>
        <p:spPr>
          <a:xfrm>
            <a:off x="5445656" y="4057478"/>
            <a:ext cx="1378271" cy="155614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/>
          <p:cNvCxnSpPr/>
          <p:nvPr/>
        </p:nvCxnSpPr>
        <p:spPr>
          <a:xfrm>
            <a:off x="5445655" y="4057479"/>
            <a:ext cx="2143682" cy="165344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/>
          <p:cNvCxnSpPr/>
          <p:nvPr/>
        </p:nvCxnSpPr>
        <p:spPr>
          <a:xfrm>
            <a:off x="5445655" y="4057478"/>
            <a:ext cx="2870070" cy="154058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/>
          <p:cNvCxnSpPr/>
          <p:nvPr/>
        </p:nvCxnSpPr>
        <p:spPr>
          <a:xfrm flipH="1">
            <a:off x="2348536" y="4057479"/>
            <a:ext cx="3097121" cy="163362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3" name="Group 122"/>
          <p:cNvGrpSpPr/>
          <p:nvPr/>
        </p:nvGrpSpPr>
        <p:grpSpPr>
          <a:xfrm flipH="1">
            <a:off x="1400977" y="4306836"/>
            <a:ext cx="2689868" cy="896825"/>
            <a:chOff x="1219200" y="5299773"/>
            <a:chExt cx="5257943" cy="962020"/>
          </a:xfrm>
        </p:grpSpPr>
        <p:sp>
          <p:nvSpPr>
            <p:cNvPr id="124" name="Rectangular Callout 123"/>
            <p:cNvSpPr/>
            <p:nvPr/>
          </p:nvSpPr>
          <p:spPr>
            <a:xfrm>
              <a:off x="1219200" y="5299773"/>
              <a:ext cx="5181599" cy="962020"/>
            </a:xfrm>
            <a:prstGeom prst="wedgeRectCallout">
              <a:avLst>
                <a:gd name="adj1" fmla="val 41584"/>
                <a:gd name="adj2" fmla="val 82402"/>
              </a:avLst>
            </a:prstGeom>
            <a:solidFill>
              <a:srgbClr val="DA1F28"/>
            </a:solidFill>
            <a:ln w="38100" cap="flat" cmpd="sng" algn="ctr">
              <a:solidFill>
                <a:srgbClr val="DA1F28">
                  <a:lumMod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sz="1463" kern="0">
                <a:solidFill>
                  <a:sysClr val="window" lastClr="FFFFFF"/>
                </a:solidFill>
                <a:latin typeface="Comic Sans MS" panose="030F0702030302020204" pitchFamily="66" charset="0"/>
                <a:ea typeface="SimHei" panose="02010609060101010101" pitchFamily="49" charset="-122"/>
              </a:endParaRPr>
            </a:p>
          </p:txBody>
        </p:sp>
        <p:sp>
          <p:nvSpPr>
            <p:cNvPr id="125" name="TextBox 124"/>
            <p:cNvSpPr txBox="1"/>
            <p:nvPr/>
          </p:nvSpPr>
          <p:spPr>
            <a:xfrm>
              <a:off x="1295544" y="5324421"/>
              <a:ext cx="5181599" cy="8501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zh-CN" altLang="en-US" sz="2275" kern="0">
                  <a:solidFill>
                    <a:sysClr val="window" lastClr="FFFFFF"/>
                  </a:solidFill>
                  <a:latin typeface="Comic Sans MS" panose="030F0702030302020204" pitchFamily="66" charset="0"/>
                  <a:ea typeface="SimHei" panose="02010609060101010101" pitchFamily="49" charset="-122"/>
                </a:rPr>
                <a:t>每天生成很多可能的域名</a:t>
              </a:r>
              <a:endParaRPr lang="en-US" sz="2275" kern="0" dirty="0">
                <a:solidFill>
                  <a:sysClr val="window" lastClr="FFFFFF"/>
                </a:solidFill>
                <a:latin typeface="Comic Sans MS" panose="030F0702030302020204" pitchFamily="66" charset="0"/>
                <a:ea typeface="SimHei" panose="02010609060101010101" pitchFamily="49" charset="-122"/>
              </a:endParaRPr>
            </a:p>
          </p:txBody>
        </p:sp>
      </p:grpSp>
      <p:grpSp>
        <p:nvGrpSpPr>
          <p:cNvPr id="126" name="Group 125"/>
          <p:cNvGrpSpPr/>
          <p:nvPr/>
        </p:nvGrpSpPr>
        <p:grpSpPr>
          <a:xfrm flipH="1">
            <a:off x="1440032" y="2010236"/>
            <a:ext cx="2901740" cy="921295"/>
            <a:chOff x="1219200" y="4876799"/>
            <a:chExt cx="5181605" cy="1384995"/>
          </a:xfrm>
        </p:grpSpPr>
        <p:sp>
          <p:nvSpPr>
            <p:cNvPr id="127" name="Rectangular Callout 126"/>
            <p:cNvSpPr/>
            <p:nvPr/>
          </p:nvSpPr>
          <p:spPr>
            <a:xfrm>
              <a:off x="1219200" y="4876799"/>
              <a:ext cx="5181599" cy="1384995"/>
            </a:xfrm>
            <a:prstGeom prst="wedgeRectCallout">
              <a:avLst>
                <a:gd name="adj1" fmla="val -56578"/>
                <a:gd name="adj2" fmla="val -22359"/>
              </a:avLst>
            </a:prstGeom>
            <a:solidFill>
              <a:srgbClr val="DA1F28"/>
            </a:solidFill>
            <a:ln w="38100" cap="flat" cmpd="sng" algn="ctr">
              <a:solidFill>
                <a:srgbClr val="DA1F28">
                  <a:lumMod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sz="1463" kern="0">
                <a:solidFill>
                  <a:sysClr val="window" lastClr="FFFFFF"/>
                </a:solidFill>
                <a:latin typeface="Comic Sans MS" panose="030F0702030302020204" pitchFamily="66" charset="0"/>
                <a:ea typeface="SimHei" panose="02010609060101010101" pitchFamily="49" charset="-122"/>
              </a:endParaRPr>
            </a:p>
          </p:txBody>
        </p:sp>
        <p:sp>
          <p:nvSpPr>
            <p:cNvPr id="128" name="TextBox 127"/>
            <p:cNvSpPr txBox="1"/>
            <p:nvPr/>
          </p:nvSpPr>
          <p:spPr>
            <a:xfrm>
              <a:off x="1219205" y="4928315"/>
              <a:ext cx="5181600" cy="9282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sz="2275" kern="0">
                  <a:solidFill>
                    <a:sysClr val="window" lastClr="FFFFFF"/>
                  </a:solidFill>
                  <a:latin typeface="Comic Sans MS" panose="030F0702030302020204" pitchFamily="66" charset="0"/>
                  <a:ea typeface="SimHei" panose="02010609060101010101" pitchFamily="49" charset="-122"/>
                </a:rPr>
                <a:t>…Botmaster</a:t>
              </a:r>
              <a:r>
                <a:rPr lang="zh-CN" altLang="en-US" sz="2275" kern="0">
                  <a:solidFill>
                    <a:sysClr val="window" lastClr="FFFFFF"/>
                  </a:solidFill>
                  <a:latin typeface="Comic Sans MS" panose="030F0702030302020204" pitchFamily="66" charset="0"/>
                  <a:ea typeface="SimHei" panose="02010609060101010101" pitchFamily="49" charset="-122"/>
                </a:rPr>
                <a:t>仅需要注册少量域名</a:t>
              </a:r>
              <a:endParaRPr lang="en-US" sz="2275" kern="0" dirty="0">
                <a:solidFill>
                  <a:sysClr val="window" lastClr="FFFFFF"/>
                </a:solidFill>
                <a:latin typeface="Comic Sans MS" panose="030F0702030302020204" pitchFamily="66" charset="0"/>
                <a:ea typeface="SimHei" panose="02010609060101010101" pitchFamily="49" charset="-122"/>
              </a:endParaRPr>
            </a:p>
          </p:txBody>
        </p:sp>
      </p:grpSp>
      <p:grpSp>
        <p:nvGrpSpPr>
          <p:cNvPr id="129" name="Group 128"/>
          <p:cNvGrpSpPr/>
          <p:nvPr/>
        </p:nvGrpSpPr>
        <p:grpSpPr>
          <a:xfrm flipH="1">
            <a:off x="6328540" y="4138371"/>
            <a:ext cx="2185491" cy="912340"/>
            <a:chOff x="1219202" y="4876799"/>
            <a:chExt cx="5181603" cy="1075018"/>
          </a:xfrm>
        </p:grpSpPr>
        <p:sp>
          <p:nvSpPr>
            <p:cNvPr id="130" name="Rectangular Callout 129"/>
            <p:cNvSpPr/>
            <p:nvPr/>
          </p:nvSpPr>
          <p:spPr>
            <a:xfrm>
              <a:off x="1219202" y="4876799"/>
              <a:ext cx="5181598" cy="1075018"/>
            </a:xfrm>
            <a:prstGeom prst="wedgeRectCallout">
              <a:avLst>
                <a:gd name="adj1" fmla="val 73539"/>
                <a:gd name="adj2" fmla="val -100403"/>
              </a:avLst>
            </a:prstGeom>
            <a:solidFill>
              <a:srgbClr val="DA1F28"/>
            </a:solidFill>
            <a:ln w="38100" cap="flat" cmpd="sng" algn="ctr">
              <a:solidFill>
                <a:srgbClr val="DA1F28">
                  <a:lumMod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sz="1463" kern="0">
                <a:solidFill>
                  <a:sysClr val="window" lastClr="FFFFFF"/>
                </a:solidFill>
                <a:latin typeface="Comic Sans MS" panose="030F0702030302020204" pitchFamily="66" charset="0"/>
                <a:ea typeface="SimHei" panose="02010609060101010101" pitchFamily="49" charset="-122"/>
              </a:endParaRPr>
            </a:p>
          </p:txBody>
        </p:sp>
        <p:sp>
          <p:nvSpPr>
            <p:cNvPr id="131" name="TextBox 130"/>
            <p:cNvSpPr txBox="1"/>
            <p:nvPr/>
          </p:nvSpPr>
          <p:spPr>
            <a:xfrm>
              <a:off x="1219207" y="4928315"/>
              <a:ext cx="5181598" cy="933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zh-CN" altLang="en-US" sz="2275" kern="0">
                  <a:solidFill>
                    <a:sysClr val="window" lastClr="FFFFFF"/>
                  </a:solidFill>
                  <a:latin typeface="Comic Sans MS" panose="030F0702030302020204" pitchFamily="66" charset="0"/>
                  <a:ea typeface="SimHei" panose="02010609060101010101" pitchFamily="49" charset="-122"/>
                </a:rPr>
                <a:t>和</a:t>
              </a:r>
              <a:r>
                <a:rPr lang="en-US" sz="2275" kern="0">
                  <a:solidFill>
                    <a:sysClr val="window" lastClr="FFFFFF"/>
                  </a:solidFill>
                  <a:latin typeface="Comic Sans MS" panose="030F0702030302020204" pitchFamily="66" charset="0"/>
                  <a:ea typeface="SimHei" panose="02010609060101010101" pitchFamily="49" charset="-122"/>
                </a:rPr>
                <a:t>fast flux</a:t>
              </a:r>
              <a:r>
                <a:rPr lang="zh-CN" altLang="en-US" sz="2275" kern="0">
                  <a:solidFill>
                    <a:sysClr val="window" lastClr="FFFFFF"/>
                  </a:solidFill>
                  <a:latin typeface="Comic Sans MS" panose="030F0702030302020204" pitchFamily="66" charset="0"/>
                  <a:ea typeface="SimHei" panose="02010609060101010101" pitchFamily="49" charset="-122"/>
                </a:rPr>
                <a:t>一起使用</a:t>
              </a:r>
              <a:endParaRPr lang="en-US" sz="2275" kern="0" dirty="0">
                <a:solidFill>
                  <a:sysClr val="window" lastClr="FFFFFF"/>
                </a:solidFill>
                <a:latin typeface="Comic Sans MS" panose="030F0702030302020204" pitchFamily="66" charset="0"/>
                <a:ea typeface="SimHei" panose="02010609060101010101" pitchFamily="49" charset="-122"/>
              </a:endParaRPr>
            </a:p>
          </p:txBody>
        </p:sp>
      </p:grpSp>
      <p:pic>
        <p:nvPicPr>
          <p:cNvPr id="21" name="Picture 2" descr="C:\Users\t0ph3r\Documents\CS 4700\assets\black_serve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8021" y="5440586"/>
            <a:ext cx="501027" cy="501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C:\Users\t0ph3r\Documents\CS 4700\assets\black_serve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920" y="5440586"/>
            <a:ext cx="501027" cy="501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C:\Users\t0ph3r\Documents\CS 4700\assets\black_serve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9818" y="5440586"/>
            <a:ext cx="501027" cy="501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C:\Users\t0ph3r\Documents\CS 4700\assets\black_serve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5717" y="5440586"/>
            <a:ext cx="501027" cy="501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 descr="C:\Users\t0ph3r\Documents\CS 4700\assets\black_serve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1615" y="5440586"/>
            <a:ext cx="501027" cy="501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C:\Users\t0ph3r\Documents\CS 4700\assets\black_serve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7514" y="5440586"/>
            <a:ext cx="501027" cy="501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C:\Users\t0ph3r\Documents\CS 4700\assets\black_serve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3412" y="5440586"/>
            <a:ext cx="501027" cy="501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C:\Users\t0ph3r\Documents\CS 4700\assets\black_serve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9311" y="5440586"/>
            <a:ext cx="501027" cy="501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 descr="C:\Users\t0ph3r\Documents\CS 4700\assets\black_serve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5212" y="5440586"/>
            <a:ext cx="501027" cy="501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 descr="C:\Users\t0ph3r\Documents\CS 4700\assets\black_serve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2122" y="5440586"/>
            <a:ext cx="501027" cy="501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0368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42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9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2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8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1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4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7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0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3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6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2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500"/>
                            </p:stCondLst>
                            <p:childTnLst>
                              <p:par>
                                <p:cTn id="15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8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5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6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" grpId="0"/>
      <p:bldP spid="86" grpId="0"/>
      <p:bldP spid="86" grpId="1"/>
      <p:bldP spid="102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“Your Botnet is My Botnet”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抢占</a:t>
            </a:r>
            <a:r>
              <a:rPr lang="en-US"/>
              <a:t>Torpig </a:t>
            </a:r>
            <a:r>
              <a:rPr lang="en-US" dirty="0"/>
              <a:t>botnet</a:t>
            </a:r>
          </a:p>
          <a:p>
            <a:pPr lvl="1"/>
            <a:r>
              <a:rPr lang="zh-CN" altLang="en-US"/>
              <a:t>随机域名</a:t>
            </a:r>
            <a:r>
              <a:rPr lang="en-US" altLang="zh-CN"/>
              <a:t>+</a:t>
            </a:r>
            <a:r>
              <a:rPr lang="zh-CN" altLang="en-US"/>
              <a:t>动态化</a:t>
            </a:r>
            <a:endParaRPr lang="en-US" dirty="0"/>
          </a:p>
          <a:p>
            <a:pPr lvl="1"/>
            <a:r>
              <a:rPr lang="zh-CN" altLang="en-US"/>
              <a:t>逆向域名生成算法</a:t>
            </a:r>
            <a:endParaRPr lang="en-US" dirty="0"/>
          </a:p>
          <a:p>
            <a:pPr lvl="1"/>
            <a:r>
              <a:rPr lang="zh-CN" altLang="en-US"/>
              <a:t>比</a:t>
            </a:r>
            <a:r>
              <a:rPr lang="en-US"/>
              <a:t>botmaster</a:t>
            </a:r>
            <a:r>
              <a:rPr lang="zh-CN" altLang="en-US"/>
              <a:t>提前注册了</a:t>
            </a:r>
            <a:r>
              <a:rPr lang="en-US" altLang="zh-CN"/>
              <a:t>30</a:t>
            </a:r>
            <a:r>
              <a:rPr lang="zh-CN" altLang="en-US"/>
              <a:t>天域名</a:t>
            </a:r>
            <a:endParaRPr lang="en-US" dirty="0"/>
          </a:p>
          <a:p>
            <a:pPr lvl="1"/>
            <a:r>
              <a:rPr lang="zh-CN" altLang="en-US"/>
              <a:t>完全控制了该僵尸网络长达</a:t>
            </a:r>
            <a:r>
              <a:rPr lang="en-US"/>
              <a:t>10</a:t>
            </a:r>
            <a:r>
              <a:rPr lang="zh-CN" altLang="en-US"/>
              <a:t>天</a:t>
            </a:r>
            <a:endParaRPr lang="en-US" dirty="0"/>
          </a:p>
          <a:p>
            <a:r>
              <a:rPr lang="zh-CN" altLang="en-US"/>
              <a:t>僵尸网络目标：隐私窃取和钓鱼邮件</a:t>
            </a:r>
            <a:endParaRPr lang="en-US" dirty="0"/>
          </a:p>
          <a:p>
            <a:pPr lvl="1"/>
            <a:r>
              <a:rPr lang="zh-CN" altLang="en-US"/>
              <a:t>窃取信用卡号、银行账号等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1896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Torpig</a:t>
            </a:r>
            <a:r>
              <a:rPr lang="en-US"/>
              <a:t> Architecture</a:t>
            </a:r>
          </a:p>
        </p:txBody>
      </p:sp>
      <p:pic>
        <p:nvPicPr>
          <p:cNvPr id="4098" name="Picture 2" descr="D:\Classes\CS 4700\assets\torpi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649" y="2583974"/>
            <a:ext cx="9453599" cy="3064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86752" y="2258964"/>
            <a:ext cx="2056275" cy="5924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25">
                <a:latin typeface="SimHei" panose="02010609060101010101" pitchFamily="49" charset="-122"/>
                <a:ea typeface="SimHei" panose="02010609060101010101" pitchFamily="49" charset="-122"/>
              </a:rPr>
              <a:t>攻击者在受害网站上部署了重定向链接</a:t>
            </a:r>
            <a:endParaRPr lang="en-US" sz="1625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999833" y="2271699"/>
            <a:ext cx="1482714" cy="342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25">
                <a:latin typeface="Comic Sans MS" panose="030F0702030302020204" pitchFamily="66" charset="0"/>
                <a:ea typeface="SimHei" panose="02010609060101010101" pitchFamily="49" charset="-122"/>
              </a:rPr>
              <a:t>Rootkit</a:t>
            </a:r>
            <a:r>
              <a:rPr lang="zh-CN" altLang="en-US" sz="1625">
                <a:latin typeface="Comic Sans MS" panose="030F0702030302020204" pitchFamily="66" charset="0"/>
                <a:ea typeface="SimHei" panose="02010609060101010101" pitchFamily="49" charset="-122"/>
              </a:rPr>
              <a:t>安装</a:t>
            </a:r>
            <a:endParaRPr lang="en-US" sz="1625">
              <a:latin typeface="Comic Sans MS" panose="030F0702030302020204" pitchFamily="66" charset="0"/>
              <a:ea typeface="SimHei" panose="02010609060101010101" pitchFamily="49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192364" y="2461814"/>
            <a:ext cx="1247096" cy="342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25">
                <a:latin typeface="SimHei" panose="02010609060101010101" pitchFamily="49" charset="-122"/>
                <a:ea typeface="SimHei" panose="02010609060101010101" pitchFamily="49" charset="-122"/>
              </a:rPr>
              <a:t>木马安装</a:t>
            </a:r>
            <a:endParaRPr lang="en-US" sz="1625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815914" y="3538639"/>
            <a:ext cx="1777117" cy="342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25">
                <a:latin typeface="SimHei" panose="02010609060101010101" pitchFamily="49" charset="-122"/>
                <a:ea typeface="SimHei" panose="02010609060101010101" pitchFamily="49" charset="-122"/>
              </a:rPr>
              <a:t>数据窃取</a:t>
            </a:r>
            <a:endParaRPr lang="en-US" sz="1625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558962" y="5564642"/>
            <a:ext cx="1582092" cy="342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>
                <a:latin typeface="SimHei" panose="02010609060101010101" pitchFamily="49" charset="-122"/>
                <a:ea typeface="SimHei" panose="02010609060101010101" pitchFamily="49" charset="-122"/>
              </a:rPr>
              <a:t>捕获银行密码</a:t>
            </a:r>
            <a:endParaRPr lang="en-US" sz="160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grpSp>
        <p:nvGrpSpPr>
          <p:cNvPr id="15" name="Group 14"/>
          <p:cNvGrpSpPr/>
          <p:nvPr/>
        </p:nvGrpSpPr>
        <p:grpSpPr>
          <a:xfrm flipH="1">
            <a:off x="7346715" y="1259355"/>
            <a:ext cx="2461427" cy="847286"/>
            <a:chOff x="1219200" y="4876799"/>
            <a:chExt cx="5181605" cy="1384995"/>
          </a:xfrm>
        </p:grpSpPr>
        <p:sp>
          <p:nvSpPr>
            <p:cNvPr id="16" name="Rectangular Callout 15"/>
            <p:cNvSpPr/>
            <p:nvPr/>
          </p:nvSpPr>
          <p:spPr>
            <a:xfrm>
              <a:off x="1219200" y="4876799"/>
              <a:ext cx="5181599" cy="1384995"/>
            </a:xfrm>
            <a:prstGeom prst="wedgeRectCallout">
              <a:avLst>
                <a:gd name="adj1" fmla="val -29443"/>
                <a:gd name="adj2" fmla="val 266904"/>
              </a:avLst>
            </a:prstGeom>
            <a:solidFill>
              <a:srgbClr val="DA1F28"/>
            </a:solidFill>
            <a:ln w="38100" cap="flat" cmpd="sng" algn="ctr">
              <a:solidFill>
                <a:srgbClr val="DA1F28">
                  <a:lumMod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sz="1400" kern="0">
                <a:solidFill>
                  <a:sysClr val="window" lastClr="FFFFFF"/>
                </a:solidFill>
                <a:latin typeface="Tw Cen MT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219206" y="4928314"/>
              <a:ext cx="5181599" cy="11571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sz="2000" kern="0">
                  <a:solidFill>
                    <a:sysClr val="window" lastClr="FFFFFF"/>
                  </a:solidFill>
                  <a:latin typeface="Comic Sans MS" panose="030F0702030302020204" pitchFamily="66" charset="0"/>
                </a:rPr>
                <a:t>Researchers Infiltrated Here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47973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  <p:bldP spid="13" grpId="0"/>
      <p:bldP spid="14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Man-in-the-Browser</a:t>
            </a:r>
            <a:r>
              <a:rPr lang="zh-CN" altLang="en-US"/>
              <a:t>攻击</a:t>
            </a:r>
            <a:endParaRPr lang="en-US" dirty="0"/>
          </a:p>
        </p:txBody>
      </p:sp>
      <p:pic>
        <p:nvPicPr>
          <p:cNvPr id="5122" name="Picture 2" descr="D:\Classes\CS 4700\assets\torpig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7968" y="1548040"/>
            <a:ext cx="6475016" cy="462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ular Callout 5"/>
          <p:cNvSpPr/>
          <p:nvPr/>
        </p:nvSpPr>
        <p:spPr>
          <a:xfrm flipH="1">
            <a:off x="6997990" y="1925707"/>
            <a:ext cx="1820083" cy="807553"/>
          </a:xfrm>
          <a:prstGeom prst="wedgeRectCallout">
            <a:avLst>
              <a:gd name="adj1" fmla="val 85326"/>
              <a:gd name="adj2" fmla="val 216880"/>
            </a:avLst>
          </a:prstGeom>
          <a:solidFill>
            <a:srgbClr val="DA1F28"/>
          </a:solidFill>
          <a:ln w="38100" cap="flat" cmpd="sng" algn="ctr">
            <a:solidFill>
              <a:srgbClr val="DA1F28">
                <a:lumMod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zh-CN" altLang="en-US" sz="1950" kern="0">
                <a:solidFill>
                  <a:sysClr val="window" lastClr="FFFFFF"/>
                </a:solidFill>
                <a:latin typeface="Comic Sans MS" panose="030F0702030302020204" pitchFamily="66" charset="0"/>
                <a:ea typeface="SimHei" panose="02010609060101010101" pitchFamily="49" charset="-122"/>
              </a:rPr>
              <a:t>注入</a:t>
            </a:r>
            <a:r>
              <a:rPr lang="en-US" altLang="zh-CN" sz="1950" kern="0">
                <a:solidFill>
                  <a:sysClr val="window" lastClr="FFFFFF"/>
                </a:solidFill>
                <a:latin typeface="Comic Sans MS" panose="030F0702030302020204" pitchFamily="66" charset="0"/>
                <a:ea typeface="SimHei" panose="02010609060101010101" pitchFamily="49" charset="-122"/>
              </a:rPr>
              <a:t>DLL</a:t>
            </a:r>
            <a:r>
              <a:rPr lang="zh-CN" altLang="en-US" sz="1950" kern="0">
                <a:solidFill>
                  <a:sysClr val="window" lastClr="FFFFFF"/>
                </a:solidFill>
                <a:latin typeface="Comic Sans MS" panose="030F0702030302020204" pitchFamily="66" charset="0"/>
                <a:ea typeface="SimHei" panose="02010609060101010101" pitchFamily="49" charset="-122"/>
              </a:rPr>
              <a:t>，窃取输入信息</a:t>
            </a:r>
            <a:endParaRPr lang="en-US" sz="1950" kern="0" dirty="0">
              <a:solidFill>
                <a:sysClr val="window" lastClr="FFFFFF"/>
              </a:solidFill>
              <a:latin typeface="Comic Sans MS" panose="030F0702030302020204" pitchFamily="66" charset="0"/>
              <a:ea typeface="SimHei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00380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被窃取的数据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1388610" y="1572497"/>
            <a:ext cx="7181850" cy="633042"/>
          </a:xfrm>
        </p:spPr>
        <p:txBody>
          <a:bodyPr/>
          <a:lstStyle/>
          <a:p>
            <a:r>
              <a:rPr lang="en-US"/>
              <a:t>2009</a:t>
            </a:r>
            <a:r>
              <a:rPr lang="zh-CN" altLang="en-US"/>
              <a:t>年</a:t>
            </a:r>
            <a:r>
              <a:rPr lang="en-US" altLang="zh-CN"/>
              <a:t>1</a:t>
            </a:r>
            <a:r>
              <a:rPr lang="zh-CN" altLang="en-US"/>
              <a:t>月</a:t>
            </a:r>
            <a:r>
              <a:rPr lang="en-US"/>
              <a:t>25</a:t>
            </a:r>
            <a:r>
              <a:rPr lang="zh-CN" altLang="en-US"/>
              <a:t>日</a:t>
            </a:r>
            <a:r>
              <a:rPr lang="en-US"/>
              <a:t>-2</a:t>
            </a:r>
            <a:r>
              <a:rPr lang="zh-CN" altLang="en-US"/>
              <a:t>月</a:t>
            </a:r>
            <a:r>
              <a:rPr lang="en-US" altLang="zh-CN"/>
              <a:t>4</a:t>
            </a:r>
            <a:r>
              <a:rPr lang="zh-CN" altLang="en-US"/>
              <a:t>日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270950" y="2105045"/>
            <a:ext cx="1191352" cy="3924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950" b="1">
                <a:latin typeface="SimHei" panose="02010609060101010101" pitchFamily="49" charset="-122"/>
                <a:ea typeface="SimHei" panose="02010609060101010101" pitchFamily="49" charset="-122"/>
              </a:rPr>
              <a:t>用户账户</a:t>
            </a:r>
            <a:endParaRPr lang="en-US" sz="1950" b="1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954507" y="2079144"/>
            <a:ext cx="1191352" cy="3924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950" b="1">
                <a:latin typeface="SimHei" panose="02010609060101010101" pitchFamily="49" charset="-122"/>
                <a:ea typeface="SimHei" panose="02010609060101010101" pitchFamily="49" charset="-122"/>
              </a:rPr>
              <a:t>银行账户</a:t>
            </a:r>
            <a:endParaRPr lang="en-US" sz="1950" b="1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1" name="Content Placeholder 3"/>
          <p:cNvSpPr txBox="1">
            <a:spLocks/>
          </p:cNvSpPr>
          <p:nvPr/>
        </p:nvSpPr>
        <p:spPr>
          <a:xfrm>
            <a:off x="1388610" y="4940212"/>
            <a:ext cx="7746021" cy="1212937"/>
          </a:xfrm>
          <a:prstGeom prst="rect">
            <a:avLst/>
          </a:prstGeom>
        </p:spPr>
        <p:txBody>
          <a:bodyPr vert="horz">
            <a:normAutofit lnSpcReduction="10000"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  <a:buFont typeface="Wingdings" panose="05000000000000000000" pitchFamily="2" charset="2"/>
              <a:buChar char="§"/>
            </a:pPr>
            <a:r>
              <a:rPr lang="zh-CN" altLang="en-US" sz="2356">
                <a:latin typeface="Comic Sans MS" panose="030F0702030302020204" pitchFamily="66" charset="0"/>
                <a:ea typeface="SimHei" panose="02010609060101010101" pitchFamily="49" charset="-122"/>
              </a:rPr>
              <a:t>数据值多少钱？</a:t>
            </a:r>
            <a:endParaRPr lang="en-US" sz="2356" dirty="0">
              <a:latin typeface="Comic Sans MS" panose="030F0702030302020204" pitchFamily="66" charset="0"/>
              <a:ea typeface="SimHei" panose="02010609060101010101" pitchFamily="49" charset="-122"/>
            </a:endParaRPr>
          </a:p>
          <a:p>
            <a:pPr lvl="1">
              <a:buClrTx/>
              <a:buFont typeface="Arial" panose="020B0604020202020204" pitchFamily="34" charset="0"/>
              <a:buChar char="•"/>
            </a:pPr>
            <a:r>
              <a:rPr lang="zh-CN" altLang="en-US" sz="2113">
                <a:latin typeface="Comic Sans MS" panose="030F0702030302020204" pitchFamily="66" charset="0"/>
                <a:ea typeface="SimHei" panose="02010609060101010101" pitchFamily="49" charset="-122"/>
              </a:rPr>
              <a:t>信用卡每张</a:t>
            </a:r>
            <a:r>
              <a:rPr lang="en-US" sz="2113">
                <a:latin typeface="Comic Sans MS" panose="030F0702030302020204" pitchFamily="66" charset="0"/>
                <a:ea typeface="SimHei" panose="02010609060101010101" pitchFamily="49" charset="-122"/>
              </a:rPr>
              <a:t>$</a:t>
            </a:r>
            <a:r>
              <a:rPr lang="en-US" sz="2113" dirty="0">
                <a:latin typeface="Comic Sans MS" panose="030F0702030302020204" pitchFamily="66" charset="0"/>
                <a:ea typeface="SimHei" panose="02010609060101010101" pitchFamily="49" charset="-122"/>
              </a:rPr>
              <a:t>0.10-</a:t>
            </a:r>
            <a:r>
              <a:rPr lang="en-US" sz="2113">
                <a:latin typeface="Comic Sans MS" panose="030F0702030302020204" pitchFamily="66" charset="0"/>
                <a:ea typeface="SimHei" panose="02010609060101010101" pitchFamily="49" charset="-122"/>
              </a:rPr>
              <a:t>$25, </a:t>
            </a:r>
            <a:r>
              <a:rPr lang="zh-CN" altLang="en-US" sz="2113">
                <a:latin typeface="Comic Sans MS" panose="030F0702030302020204" pitchFamily="66" charset="0"/>
                <a:ea typeface="SimHei" panose="02010609060101010101" pitchFamily="49" charset="-122"/>
              </a:rPr>
              <a:t>银行账号每个</a:t>
            </a:r>
            <a:r>
              <a:rPr lang="en-US" sz="2113">
                <a:latin typeface="Comic Sans MS" panose="030F0702030302020204" pitchFamily="66" charset="0"/>
                <a:ea typeface="SimHei" panose="02010609060101010101" pitchFamily="49" charset="-122"/>
              </a:rPr>
              <a:t>$</a:t>
            </a:r>
            <a:r>
              <a:rPr lang="en-US" sz="2113" dirty="0">
                <a:latin typeface="Comic Sans MS" panose="030F0702030302020204" pitchFamily="66" charset="0"/>
                <a:ea typeface="SimHei" panose="02010609060101010101" pitchFamily="49" charset="-122"/>
              </a:rPr>
              <a:t>10-</a:t>
            </a:r>
            <a:r>
              <a:rPr lang="en-US" sz="2113">
                <a:latin typeface="Comic Sans MS" panose="030F0702030302020204" pitchFamily="66" charset="0"/>
                <a:ea typeface="SimHei" panose="02010609060101010101" pitchFamily="49" charset="-122"/>
              </a:rPr>
              <a:t>$1000</a:t>
            </a:r>
            <a:endParaRPr lang="en-US" sz="2113" dirty="0">
              <a:latin typeface="Comic Sans MS" panose="030F0702030302020204" pitchFamily="66" charset="0"/>
              <a:ea typeface="SimHei" panose="02010609060101010101" pitchFamily="49" charset="-122"/>
            </a:endParaRPr>
          </a:p>
          <a:p>
            <a:pPr lvl="1">
              <a:buClrTx/>
              <a:buFont typeface="Arial" panose="020B0604020202020204" pitchFamily="34" charset="0"/>
              <a:buChar char="•"/>
            </a:pPr>
            <a:r>
              <a:rPr lang="zh-CN" altLang="en-US" sz="2113">
                <a:latin typeface="Comic Sans MS" panose="030F0702030302020204" pitchFamily="66" charset="0"/>
                <a:ea typeface="SimHei" panose="02010609060101010101" pitchFamily="49" charset="-122"/>
              </a:rPr>
              <a:t>总计</a:t>
            </a:r>
            <a:r>
              <a:rPr lang="en-US" sz="2113">
                <a:latin typeface="Comic Sans MS" panose="030F0702030302020204" pitchFamily="66" charset="0"/>
                <a:ea typeface="SimHei" panose="02010609060101010101" pitchFamily="49" charset="-122"/>
              </a:rPr>
              <a:t>$</a:t>
            </a:r>
            <a:r>
              <a:rPr lang="en-US" sz="2113" dirty="0">
                <a:latin typeface="Comic Sans MS" panose="030F0702030302020204" pitchFamily="66" charset="0"/>
                <a:ea typeface="SimHei" panose="02010609060101010101" pitchFamily="49" charset="-122"/>
              </a:rPr>
              <a:t>83K-</a:t>
            </a:r>
            <a:r>
              <a:rPr lang="en-US" sz="2113">
                <a:latin typeface="Comic Sans MS" panose="030F0702030302020204" pitchFamily="66" charset="0"/>
                <a:ea typeface="SimHei" panose="02010609060101010101" pitchFamily="49" charset="-122"/>
              </a:rPr>
              <a:t>$8.3M</a:t>
            </a:r>
            <a:endParaRPr lang="en-US" sz="2113" dirty="0">
              <a:latin typeface="Comic Sans MS" panose="030F0702030302020204" pitchFamily="66" charset="0"/>
              <a:ea typeface="SimHei" panose="02010609060101010101" pitchFamily="49" charset="-122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6706" y="2471559"/>
            <a:ext cx="3315298" cy="246861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9924" y="2508096"/>
            <a:ext cx="3482559" cy="2419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395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如何估算僵尸网络规模</a:t>
            </a:r>
            <a:r>
              <a:rPr lang="en-US"/>
              <a:t>?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/>
              <a:t>基于被动收集的方法</a:t>
            </a:r>
            <a:endParaRPr lang="en-US" dirty="0"/>
          </a:p>
          <a:p>
            <a:pPr lvl="1"/>
            <a:r>
              <a:rPr lang="zh-CN" altLang="en-US"/>
              <a:t>蜜罐</a:t>
            </a:r>
            <a:endParaRPr lang="en-US" dirty="0"/>
          </a:p>
          <a:p>
            <a:pPr lvl="2"/>
            <a:r>
              <a:rPr lang="zh-CN" altLang="en-US"/>
              <a:t>使自己的主机感染木马</a:t>
            </a:r>
            <a:endParaRPr lang="en-US" dirty="0"/>
          </a:p>
          <a:p>
            <a:pPr lvl="2"/>
            <a:r>
              <a:rPr lang="zh-CN" altLang="en-US"/>
              <a:t>分析网络流量</a:t>
            </a:r>
            <a:endParaRPr lang="en-US" dirty="0"/>
          </a:p>
          <a:p>
            <a:pPr lvl="1"/>
            <a:r>
              <a:rPr lang="zh-CN" altLang="en-US"/>
              <a:t>查看</a:t>
            </a:r>
            <a:r>
              <a:rPr lang="en-US"/>
              <a:t>DNS</a:t>
            </a:r>
            <a:r>
              <a:rPr lang="zh-CN" altLang="en-US"/>
              <a:t>流量</a:t>
            </a:r>
            <a:endParaRPr lang="en-US" dirty="0"/>
          </a:p>
          <a:p>
            <a:pPr lvl="2"/>
            <a:r>
              <a:rPr lang="en-US"/>
              <a:t>Domains </a:t>
            </a:r>
            <a:r>
              <a:rPr lang="en-US" dirty="0"/>
              <a:t>linked to fast flux C&amp;C</a:t>
            </a:r>
          </a:p>
          <a:p>
            <a:pPr lvl="1"/>
            <a:r>
              <a:rPr lang="zh-CN" altLang="en-US"/>
              <a:t>网络流量</a:t>
            </a:r>
            <a:endParaRPr lang="en-US" dirty="0"/>
          </a:p>
          <a:p>
            <a:pPr lvl="2"/>
            <a:r>
              <a:rPr lang="zh-CN" altLang="en-US"/>
              <a:t>采用启发式方法分析</a:t>
            </a:r>
            <a:r>
              <a:rPr lang="en-US"/>
              <a:t>ISP</a:t>
            </a:r>
            <a:r>
              <a:rPr lang="zh-CN" altLang="en-US"/>
              <a:t>的所有流量</a:t>
            </a:r>
            <a:endParaRPr lang="en-US" dirty="0"/>
          </a:p>
          <a:p>
            <a:r>
              <a:rPr lang="en-US">
                <a:solidFill>
                  <a:schemeClr val="accent1"/>
                </a:solidFill>
              </a:rPr>
              <a:t>None</a:t>
            </a:r>
            <a:r>
              <a:rPr lang="en-US"/>
              <a:t> of these methods give a complete picture</a:t>
            </a:r>
          </a:p>
        </p:txBody>
      </p:sp>
    </p:spTree>
    <p:extLst>
      <p:ext uri="{BB962C8B-B14F-4D97-AF65-F5344CB8AC3E}">
        <p14:creationId xmlns:p14="http://schemas.microsoft.com/office/powerpoint/2010/main" val="186611535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Torpig Botnet</a:t>
            </a:r>
            <a:r>
              <a:rPr lang="zh-CN" altLang="en-US"/>
              <a:t>的规模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792944"/>
            <a:ext cx="8420100" cy="3046824"/>
          </a:xfrm>
        </p:spPr>
      </p:pic>
      <p:sp>
        <p:nvSpPr>
          <p:cNvPr id="6" name="Content Placeholder 3"/>
          <p:cNvSpPr txBox="1">
            <a:spLocks/>
          </p:cNvSpPr>
          <p:nvPr/>
        </p:nvSpPr>
        <p:spPr>
          <a:xfrm>
            <a:off x="1152938" y="4937522"/>
            <a:ext cx="8213103" cy="1382375"/>
          </a:xfrm>
          <a:prstGeom prst="rect">
            <a:avLst/>
          </a:prstGeom>
        </p:spPr>
        <p:txBody>
          <a:bodyPr vert="horz">
            <a:normAutofit fontScale="92500" lnSpcReduction="20000"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  <a:buFont typeface="Wingdings" panose="05000000000000000000" pitchFamily="2" charset="2"/>
              <a:buChar char="q"/>
            </a:pPr>
            <a:r>
              <a:rPr lang="en-US" sz="2356" dirty="0">
                <a:latin typeface="Comic Sans MS" panose="030F0702030302020204" pitchFamily="66" charset="0"/>
                <a:ea typeface="SimHei" panose="02010609060101010101" pitchFamily="49" charset="-122"/>
              </a:rPr>
              <a:t>Why the disconnect between IPs and bots?</a:t>
            </a:r>
          </a:p>
          <a:p>
            <a:pPr lvl="1">
              <a:buClrTx/>
              <a:buFont typeface="Wingdings" panose="05000000000000000000" pitchFamily="2" charset="2"/>
              <a:buChar char="ü"/>
            </a:pPr>
            <a:r>
              <a:rPr lang="zh-CN" altLang="en-US" sz="2113">
                <a:latin typeface="Comic Sans MS" panose="030F0702030302020204" pitchFamily="66" charset="0"/>
                <a:ea typeface="SimHei" panose="02010609060101010101" pitchFamily="49" charset="-122"/>
              </a:rPr>
              <a:t>动态</a:t>
            </a:r>
            <a:r>
              <a:rPr lang="en-US" sz="2113">
                <a:latin typeface="Comic Sans MS" panose="030F0702030302020204" pitchFamily="66" charset="0"/>
                <a:ea typeface="SimHei" panose="02010609060101010101" pitchFamily="49" charset="-122"/>
              </a:rPr>
              <a:t>IP</a:t>
            </a:r>
            <a:r>
              <a:rPr lang="zh-CN" altLang="en-US" sz="2113">
                <a:latin typeface="Comic Sans MS" panose="030F0702030302020204" pitchFamily="66" charset="0"/>
                <a:ea typeface="SimHei" panose="02010609060101010101" pitchFamily="49" charset="-122"/>
              </a:rPr>
              <a:t>、短期</a:t>
            </a:r>
            <a:r>
              <a:rPr lang="en-US" sz="2113">
                <a:latin typeface="Comic Sans MS" panose="030F0702030302020204" pitchFamily="66" charset="0"/>
                <a:ea typeface="SimHei" panose="02010609060101010101" pitchFamily="49" charset="-122"/>
              </a:rPr>
              <a:t> DHCP</a:t>
            </a:r>
            <a:r>
              <a:rPr lang="zh-CN" altLang="en-US" sz="2113">
                <a:latin typeface="Comic Sans MS" panose="030F0702030302020204" pitchFamily="66" charset="0"/>
                <a:ea typeface="SimHei" panose="02010609060101010101" pitchFamily="49" charset="-122"/>
              </a:rPr>
              <a:t>租约</a:t>
            </a:r>
            <a:endParaRPr lang="en-US" sz="2113" dirty="0">
              <a:latin typeface="Comic Sans MS" panose="030F0702030302020204" pitchFamily="66" charset="0"/>
              <a:ea typeface="SimHei" panose="02010609060101010101" pitchFamily="49" charset="-122"/>
            </a:endParaRPr>
          </a:p>
          <a:p>
            <a:pPr>
              <a:buClrTx/>
              <a:buFont typeface="Wingdings" panose="05000000000000000000" pitchFamily="2" charset="2"/>
              <a:buChar char="q"/>
            </a:pPr>
            <a:r>
              <a:rPr lang="en-US" sz="2356" dirty="0">
                <a:latin typeface="Comic Sans MS" panose="030F0702030302020204" pitchFamily="66" charset="0"/>
                <a:ea typeface="SimHei" panose="02010609060101010101" pitchFamily="49" charset="-122"/>
              </a:rPr>
              <a:t>Casts doubt on prior studies, enables more realistic estimates of botnet size</a:t>
            </a:r>
          </a:p>
        </p:txBody>
      </p:sp>
    </p:spTree>
    <p:extLst>
      <p:ext uri="{BB962C8B-B14F-4D97-AF65-F5344CB8AC3E}">
        <p14:creationId xmlns:p14="http://schemas.microsoft.com/office/powerpoint/2010/main" val="3470279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僵尸网络的用途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Torpig</a:t>
            </a:r>
            <a:r>
              <a:rPr lang="zh-CN" altLang="en-US"/>
              <a:t>主要用于两个用途</a:t>
            </a:r>
            <a:endParaRPr lang="en-US" dirty="0"/>
          </a:p>
          <a:p>
            <a:pPr lvl="1"/>
            <a:r>
              <a:rPr lang="zh-CN" altLang="en-US"/>
              <a:t>窃取用户账号、信用卡和银行账号</a:t>
            </a:r>
            <a:endParaRPr lang="en-US" dirty="0"/>
          </a:p>
          <a:p>
            <a:pPr lvl="1"/>
            <a:r>
              <a:rPr lang="zh-CN" altLang="en-US"/>
              <a:t>钓鱼</a:t>
            </a:r>
            <a:endParaRPr lang="en-US" dirty="0"/>
          </a:p>
          <a:p>
            <a:r>
              <a:rPr lang="zh-CN" altLang="en-US"/>
              <a:t>其它获利方法</a:t>
            </a:r>
            <a:endParaRPr lang="en-US" dirty="0"/>
          </a:p>
          <a:p>
            <a:pPr lvl="1"/>
            <a:r>
              <a:rPr lang="zh-CN" altLang="en-US"/>
              <a:t>勒索（</a:t>
            </a:r>
            <a:r>
              <a:rPr lang="en-US" altLang="zh-CN"/>
              <a:t>DDoS</a:t>
            </a:r>
            <a:r>
              <a:rPr lang="zh-CN" altLang="en-US"/>
              <a:t>）</a:t>
            </a:r>
            <a:endParaRPr lang="en-US" dirty="0"/>
          </a:p>
          <a:p>
            <a:pPr lvl="1"/>
            <a:r>
              <a:rPr lang="zh-CN" altLang="en-US"/>
              <a:t>垃圾邮件</a:t>
            </a:r>
            <a:r>
              <a:rPr lang="en-US"/>
              <a:t>– </a:t>
            </a:r>
            <a:r>
              <a:rPr lang="en-US" dirty="0"/>
              <a:t>use the bots as mail servers</a:t>
            </a:r>
          </a:p>
          <a:p>
            <a:pPr lvl="1"/>
            <a:r>
              <a:rPr lang="zh-CN" altLang="en-US"/>
              <a:t>点击欺骗和广告注入</a:t>
            </a:r>
            <a:endParaRPr lang="en-US" dirty="0"/>
          </a:p>
          <a:p>
            <a:pPr lvl="1"/>
            <a:r>
              <a:rPr lang="zh-CN" altLang="en-US"/>
              <a:t>比特币挖掘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73902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1. </a:t>
            </a:r>
            <a:r>
              <a:rPr lang="zh-CN" altLang="en-US"/>
              <a:t>地下论坛</a:t>
            </a:r>
            <a:endParaRPr 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DC662D7-25BC-49F6-ADC2-669BFD232D7B}"/>
              </a:ext>
            </a:extLst>
          </p:cNvPr>
          <p:cNvSpPr txBox="1"/>
          <p:nvPr/>
        </p:nvSpPr>
        <p:spPr>
          <a:xfrm>
            <a:off x="849883" y="3121223"/>
            <a:ext cx="888826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 u="none" strike="noStrike" baseline="0">
                <a:latin typeface="Comic Sans MS" panose="030F0702030302020204" pitchFamily="66" charset="0"/>
              </a:rPr>
              <a:t>Franklin</a:t>
            </a:r>
            <a:r>
              <a:rPr lang="en-US" sz="1400">
                <a:latin typeface="Comic Sans MS" panose="030F0702030302020204" pitchFamily="66" charset="0"/>
              </a:rPr>
              <a:t>,</a:t>
            </a:r>
            <a:r>
              <a:rPr lang="zh-CN" altLang="en-US" sz="1400">
                <a:latin typeface="Comic Sans MS" panose="030F0702030302020204" pitchFamily="66" charset="0"/>
              </a:rPr>
              <a:t> </a:t>
            </a:r>
            <a:r>
              <a:rPr lang="en-US" altLang="zh-CN" sz="1400">
                <a:latin typeface="Comic Sans MS" panose="030F0702030302020204" pitchFamily="66" charset="0"/>
              </a:rPr>
              <a:t>et</a:t>
            </a:r>
            <a:r>
              <a:rPr lang="zh-CN" altLang="en-US" sz="1400">
                <a:latin typeface="Comic Sans MS" panose="030F0702030302020204" pitchFamily="66" charset="0"/>
              </a:rPr>
              <a:t> </a:t>
            </a:r>
            <a:r>
              <a:rPr lang="en-US" altLang="zh-CN" sz="1400">
                <a:latin typeface="Comic Sans MS" panose="030F0702030302020204" pitchFamily="66" charset="0"/>
              </a:rPr>
              <a:t>al.</a:t>
            </a:r>
            <a:r>
              <a:rPr lang="zh-CN" altLang="en-US" sz="1400">
                <a:latin typeface="Comic Sans MS" panose="030F0702030302020204" pitchFamily="66" charset="0"/>
              </a:rPr>
              <a:t> </a:t>
            </a:r>
            <a:r>
              <a:rPr lang="en-US" altLang="zh-CN" sz="1400">
                <a:latin typeface="Comic Sans MS" panose="030F0702030302020204" pitchFamily="66" charset="0"/>
              </a:rPr>
              <a:t>“</a:t>
            </a:r>
            <a:r>
              <a:rPr lang="en-US" sz="1400">
                <a:effectLst/>
                <a:latin typeface="Comic Sans MS" panose="030F0702030302020204" pitchFamily="66" charset="0"/>
              </a:rPr>
              <a:t>An Inquiry into the Nature and Causes ofthe Wealth of Internet Miscreants” CCS 2007</a:t>
            </a:r>
            <a:endParaRPr lang="en-US" sz="140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44561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地下电商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很多从事非法交易的人</a:t>
            </a:r>
            <a:endParaRPr lang="en-US" altLang="zh-CN"/>
          </a:p>
          <a:p>
            <a:pPr lvl="1"/>
            <a:r>
              <a:rPr lang="zh-CN" altLang="en-US"/>
              <a:t>漏洞攻击脚本开发者</a:t>
            </a:r>
            <a:endParaRPr lang="en-US"/>
          </a:p>
          <a:p>
            <a:pPr lvl="1"/>
            <a:r>
              <a:rPr lang="zh-CN" altLang="en-US"/>
              <a:t>僵尸网络运营</a:t>
            </a:r>
            <a:endParaRPr lang="en-US"/>
          </a:p>
          <a:p>
            <a:pPr lvl="1"/>
            <a:r>
              <a:rPr lang="zh-CN" altLang="en-US"/>
              <a:t>垃圾邮件和搜索引擎优化广告</a:t>
            </a:r>
            <a:endParaRPr lang="en-US"/>
          </a:p>
          <a:p>
            <a:pPr lvl="1"/>
            <a:r>
              <a:rPr lang="zh-CN" altLang="en-US"/>
              <a:t>造卡和套现</a:t>
            </a:r>
            <a:endParaRPr lang="en-US"/>
          </a:p>
          <a:p>
            <a:r>
              <a:rPr lang="zh-CN" altLang="en-US"/>
              <a:t>类似其它经济活动，需要渠道进行商品买卖</a:t>
            </a:r>
            <a:endParaRPr lang="en-US"/>
          </a:p>
          <a:p>
            <a:pPr lvl="1"/>
            <a:r>
              <a:rPr lang="en-US"/>
              <a:t>IRC</a:t>
            </a:r>
            <a:r>
              <a:rPr lang="zh-CN" altLang="en-US"/>
              <a:t>聊天室</a:t>
            </a:r>
            <a:endParaRPr lang="en-US"/>
          </a:p>
          <a:p>
            <a:pPr lvl="1"/>
            <a:r>
              <a:rPr lang="zh-CN" altLang="en-US"/>
              <a:t>地下论坛</a:t>
            </a:r>
            <a:endParaRPr lang="en-US"/>
          </a:p>
          <a:p>
            <a:pPr lvl="1"/>
            <a:r>
              <a:rPr lang="zh-CN" altLang="en-US"/>
              <a:t>一般使用洋葱网络隐藏的服务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3550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/>
              <a:t>互联网非法获利研究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2007</a:t>
            </a:r>
            <a:r>
              <a:rPr lang="zh-CN" altLang="en-US"/>
              <a:t>年，研究分析了</a:t>
            </a:r>
            <a:r>
              <a:rPr lang="en-US"/>
              <a:t>7</a:t>
            </a:r>
            <a:r>
              <a:rPr lang="zh-CN" altLang="en-US"/>
              <a:t>个月的地下</a:t>
            </a:r>
            <a:r>
              <a:rPr lang="en-US"/>
              <a:t>IRC</a:t>
            </a:r>
            <a:r>
              <a:rPr lang="zh-CN" altLang="en-US"/>
              <a:t>聊天室日志</a:t>
            </a:r>
            <a:endParaRPr lang="en-US"/>
          </a:p>
          <a:p>
            <a:pPr lvl="1"/>
            <a:r>
              <a:rPr lang="en-US"/>
              <a:t>1</a:t>
            </a:r>
            <a:r>
              <a:rPr lang="en-US" altLang="zh-CN"/>
              <a:t>300</a:t>
            </a:r>
            <a:r>
              <a:rPr lang="zh-CN" altLang="en-US"/>
              <a:t>万条消息</a:t>
            </a:r>
            <a:endParaRPr lang="en-US"/>
          </a:p>
          <a:p>
            <a:r>
              <a:rPr lang="zh-CN" altLang="en-US"/>
              <a:t>买方、卖方、和骗子</a:t>
            </a:r>
            <a:endParaRPr lang="en-US"/>
          </a:p>
          <a:p>
            <a:pPr lvl="1"/>
            <a:r>
              <a:rPr lang="zh-CN" altLang="en-US"/>
              <a:t>管理员验证买家的可信性</a:t>
            </a:r>
            <a:endParaRPr lang="en-US"/>
          </a:p>
          <a:p>
            <a:pPr lvl="1"/>
            <a:r>
              <a:rPr lang="zh-CN" altLang="en-US"/>
              <a:t>骗子窃取正常买家的财产或者卖假货</a:t>
            </a:r>
            <a:endParaRPr lang="en-US"/>
          </a:p>
          <a:p>
            <a:r>
              <a:rPr lang="zh-CN" altLang="en-US"/>
              <a:t>大多数消息都是广告</a:t>
            </a:r>
            <a:endParaRPr lang="en-US"/>
          </a:p>
          <a:p>
            <a:pPr lvl="1"/>
            <a:r>
              <a:rPr lang="zh-CN" altLang="en-US"/>
              <a:t>实际交易都是通过私下消息进行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1754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广告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600"/>
              </a:spcBef>
            </a:pPr>
            <a:r>
              <a:rPr lang="zh-CN" altLang="en-US"/>
              <a:t>参与者需要商品或服务</a:t>
            </a:r>
            <a:endParaRPr lang="en-US"/>
          </a:p>
          <a:p>
            <a:pPr marL="371475" lvl="1" indent="0">
              <a:spcBef>
                <a:spcPts val="600"/>
              </a:spcBef>
              <a:buNone/>
            </a:pPr>
            <a:r>
              <a:rPr lang="zh-CN" altLang="en-US" sz="2000"/>
              <a:t>“我有</a:t>
            </a:r>
            <a:r>
              <a:rPr lang="en-US" altLang="zh-CN" sz="2000"/>
              <a:t>XXX</a:t>
            </a:r>
            <a:r>
              <a:rPr lang="zh-CN" altLang="en-US" sz="2000"/>
              <a:t>银行的登录账号”</a:t>
            </a:r>
            <a:endParaRPr lang="en-US" sz="2000"/>
          </a:p>
          <a:p>
            <a:pPr marL="371475" lvl="1" indent="0">
              <a:spcBef>
                <a:spcPts val="600"/>
              </a:spcBef>
              <a:buNone/>
            </a:pPr>
            <a:r>
              <a:rPr lang="zh-CN" altLang="en-US" sz="2000"/>
              <a:t>“出售邮件发送服务”</a:t>
            </a:r>
            <a:endParaRPr lang="en-US" sz="2000"/>
          </a:p>
          <a:p>
            <a:pPr marL="371475" lvl="1" indent="0">
              <a:spcBef>
                <a:spcPts val="600"/>
              </a:spcBef>
              <a:buNone/>
            </a:pPr>
            <a:r>
              <a:rPr lang="zh-CN" altLang="en-US" sz="2000"/>
              <a:t>“我需要</a:t>
            </a:r>
            <a:r>
              <a:rPr lang="en-US" altLang="zh-CN" sz="2000"/>
              <a:t>1</a:t>
            </a:r>
            <a:r>
              <a:rPr lang="zh-CN" altLang="en-US" sz="2000"/>
              <a:t>张</a:t>
            </a:r>
            <a:r>
              <a:rPr lang="en-US" altLang="zh-CN" sz="2000"/>
              <a:t>master</a:t>
            </a:r>
            <a:r>
              <a:rPr lang="zh-CN" altLang="en-US" sz="2000"/>
              <a:t>卡，用</a:t>
            </a:r>
            <a:r>
              <a:rPr lang="en-US" altLang="zh-CN" sz="2000"/>
              <a:t>1</a:t>
            </a:r>
            <a:r>
              <a:rPr lang="zh-CN" altLang="en-US" sz="2000"/>
              <a:t>个</a:t>
            </a:r>
            <a:r>
              <a:rPr lang="en-US" altLang="zh-CN" sz="2000"/>
              <a:t>linux</a:t>
            </a:r>
            <a:r>
              <a:rPr lang="zh-CN" altLang="en-US" sz="2000"/>
              <a:t>账户交换”</a:t>
            </a:r>
            <a:endParaRPr lang="en-US" altLang="zh-CN" sz="2000"/>
          </a:p>
          <a:p>
            <a:pPr marL="440055" indent="-342900">
              <a:spcBef>
                <a:spcPts val="600"/>
              </a:spcBef>
            </a:pPr>
            <a:r>
              <a:rPr lang="zh-CN" altLang="en-US" sz="2475"/>
              <a:t>其它人发送样例证明他们有某些数据</a:t>
            </a:r>
            <a:endParaRPr lang="en-US" sz="2475"/>
          </a:p>
          <a:p>
            <a:pPr marL="371475" lvl="2" indent="0">
              <a:spcBef>
                <a:spcPts val="600"/>
              </a:spcBef>
              <a:buNone/>
            </a:pPr>
            <a:r>
              <a:rPr lang="en-US" sz="1800"/>
              <a:t>Name: Phil Phished</a:t>
            </a:r>
          </a:p>
          <a:p>
            <a:pPr marL="371475" lvl="2" indent="0">
              <a:spcBef>
                <a:spcPts val="600"/>
              </a:spcBef>
              <a:buNone/>
            </a:pPr>
            <a:r>
              <a:rPr lang="en-US" sz="1800"/>
              <a:t>Address: 100 Scammed Lane, Pittsburgh, PA</a:t>
            </a:r>
          </a:p>
          <a:p>
            <a:pPr marL="371475" lvl="2" indent="0">
              <a:spcBef>
                <a:spcPts val="600"/>
              </a:spcBef>
              <a:buNone/>
            </a:pPr>
            <a:r>
              <a:rPr lang="en-US" sz="1800"/>
              <a:t>Phone: 555-687-5309</a:t>
            </a:r>
          </a:p>
          <a:p>
            <a:pPr marL="371475" lvl="2" indent="0">
              <a:spcBef>
                <a:spcPts val="600"/>
              </a:spcBef>
              <a:buNone/>
            </a:pPr>
            <a:r>
              <a:rPr lang="en-US" sz="1800"/>
              <a:t>Card Number: 4123 4567 8901 2345</a:t>
            </a:r>
          </a:p>
          <a:p>
            <a:pPr marL="371475" lvl="2" indent="0">
              <a:spcBef>
                <a:spcPts val="600"/>
              </a:spcBef>
              <a:buNone/>
            </a:pPr>
            <a:r>
              <a:rPr lang="en-US" sz="1800" err="1"/>
              <a:t>Exp</a:t>
            </a:r>
            <a:r>
              <a:rPr lang="en-US" sz="1800"/>
              <a:t>: 10/09 CVV: 123</a:t>
            </a:r>
          </a:p>
          <a:p>
            <a:pPr marL="371475" lvl="2" indent="0">
              <a:spcBef>
                <a:spcPts val="600"/>
              </a:spcBef>
              <a:buNone/>
            </a:pPr>
            <a:r>
              <a:rPr lang="en-US" sz="1800"/>
              <a:t>SSN: 123-45-6789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200650" y="4938251"/>
            <a:ext cx="4357283" cy="645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71475" lvl="2">
              <a:lnSpc>
                <a:spcPct val="90000"/>
              </a:lnSpc>
              <a:spcBef>
                <a:spcPts val="813"/>
              </a:spcBef>
            </a:pPr>
            <a:r>
              <a:rPr lang="en-US" sz="1625">
                <a:latin typeface="Comic Sans MS" panose="030F0702030302020204" pitchFamily="66" charset="0"/>
              </a:rPr>
              <a:t>CHECKING 123-456-XXXX $51,337.31</a:t>
            </a:r>
          </a:p>
          <a:p>
            <a:pPr marL="371475" lvl="2">
              <a:lnSpc>
                <a:spcPct val="90000"/>
              </a:lnSpc>
              <a:spcBef>
                <a:spcPts val="813"/>
              </a:spcBef>
            </a:pPr>
            <a:r>
              <a:rPr lang="en-US" sz="1625">
                <a:latin typeface="Comic Sans MS" panose="030F0702030302020204" pitchFamily="66" charset="0"/>
              </a:rPr>
              <a:t>SAVINGS 987-654-XXXX $75,299.64</a:t>
            </a:r>
          </a:p>
        </p:txBody>
      </p:sp>
    </p:spTree>
    <p:extLst>
      <p:ext uri="{BB962C8B-B14F-4D97-AF65-F5344CB8AC3E}">
        <p14:creationId xmlns:p14="http://schemas.microsoft.com/office/powerpoint/2010/main" val="2188396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敏感数据</a:t>
            </a:r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559075"/>
            <a:ext cx="7068870" cy="4605476"/>
          </a:xfrm>
        </p:spPr>
      </p:pic>
    </p:spTree>
    <p:extLst>
      <p:ext uri="{BB962C8B-B14F-4D97-AF65-F5344CB8AC3E}">
        <p14:creationId xmlns:p14="http://schemas.microsoft.com/office/powerpoint/2010/main" val="346956443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quity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quity">
      <a:majorFont>
        <a:latin typeface="Franklin Gothic Book"/>
        <a:ea typeface=""/>
        <a:cs typeface=""/>
        <a:font script="Grek" typeface="Calibri"/>
        <a:font script="Cyrl" typeface="Calibri"/>
        <a:font script="Jpan" typeface="HGｺﾞｼｯｸM"/>
        <a:font script="Hang" typeface="바탕"/>
        <a:font script="Hans" typeface="幼圆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erpetua"/>
        <a:ea typeface=""/>
        <a:cs typeface=""/>
        <a:font script="Grek" typeface="Cambria"/>
        <a:font script="Cyrl" typeface="Cambria"/>
        <a:font script="Jpan" typeface="HG創英ﾌﾟﾚｾﾞﾝｽEB"/>
        <a:font script="Hang" typeface="맑은 고딕"/>
        <a:font script="Hans" typeface="宋体"/>
        <a:font script="Hant" typeface="新細明體"/>
        <a:font script="Arab" typeface="Times New Roman"/>
        <a:font script="Hebr" typeface="Aharoni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Equity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tint val="30000"/>
                <a:satMod val="300000"/>
              </a:schemeClr>
              <a:schemeClr val="phClr">
                <a:tint val="40000"/>
                <a:satMod val="200000"/>
              </a:schemeClr>
            </a:duotone>
          </a:blip>
          <a:tile tx="0" ty="0" sx="70000" sy="70000" flip="none" algn="ctr"/>
        </a:blipFill>
        <a:blipFill>
          <a:blip xmlns:r="http://schemas.openxmlformats.org/officeDocument/2006/relationships" r:embed="rId1">
            <a:duotone>
              <a:schemeClr val="phClr">
                <a:shade val="22000"/>
                <a:satMod val="160000"/>
              </a:schemeClr>
              <a:schemeClr val="phClr">
                <a:shade val="45000"/>
                <a:satMod val="100000"/>
              </a:schemeClr>
            </a:duotone>
          </a:blip>
          <a:tile tx="0" ty="0" sx="65000" sy="65000" flip="none" algn="ctr"/>
        </a:blip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50800" dir="5400000" algn="t" rotWithShape="0">
              <a:srgbClr val="000000">
                <a:alpha val="60000"/>
              </a:srgbClr>
            </a:outerShdw>
          </a:effectLst>
          <a:scene3d>
            <a:camera prst="isometricBottomUp" fov="0">
              <a:rot lat="0" lon="0" rev="0"/>
            </a:camera>
            <a:lightRig rig="soft" dir="b">
              <a:rot lat="0" lon="0" rev="9000000"/>
            </a:lightRig>
          </a:scene3d>
          <a:sp3d contourW="35000" prstMaterial="matte">
            <a:bevelT w="4500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65000"/>
              </a:schemeClr>
            </a:gs>
            <a:gs pos="50000">
              <a:schemeClr val="phClr">
                <a:shade val="80000"/>
                <a:satMod val="155000"/>
              </a:schemeClr>
            </a:gs>
            <a:gs pos="100000">
              <a:schemeClr val="phClr">
                <a:tint val="95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tint val="95000"/>
                <a:satMod val="200000"/>
              </a:schemeClr>
              <a:schemeClr val="phClr">
                <a:shade val="80000"/>
                <a:satMod val="100000"/>
              </a:schemeClr>
            </a:duotone>
          </a:blip>
          <a:tile tx="0" ty="0" sx="55000" sy="55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hp1.1-网络安全引言.pptx" id="{762EF3B7-AAD7-4C75-BB8E-47089FF89C1B}" vid="{2740CA84-B4EF-4E9E-8658-17738F99BEC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</Template>
  <TotalTime>4444</TotalTime>
  <Words>2197</Words>
  <Application>Microsoft Macintosh PowerPoint</Application>
  <PresentationFormat>A4 Paper (210x297 mm)</PresentationFormat>
  <Paragraphs>380</Paragraphs>
  <Slides>49</Slides>
  <Notes>5</Notes>
  <HiddenSlides>1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62" baseType="lpstr">
      <vt:lpstr>SimHei</vt:lpstr>
      <vt:lpstr>Arial</vt:lpstr>
      <vt:lpstr>Calibri</vt:lpstr>
      <vt:lpstr>Cambria Math</vt:lpstr>
      <vt:lpstr>Comic Sans MS</vt:lpstr>
      <vt:lpstr>Consolas</vt:lpstr>
      <vt:lpstr>Franklin Gothic Book</vt:lpstr>
      <vt:lpstr>Perpetua</vt:lpstr>
      <vt:lpstr>Rockwell</vt:lpstr>
      <vt:lpstr>Tw Cen MT</vt:lpstr>
      <vt:lpstr>Wingdings</vt:lpstr>
      <vt:lpstr>Wingdings 2</vt:lpstr>
      <vt:lpstr>Equity</vt:lpstr>
      <vt:lpstr>网络犯罪</vt:lpstr>
      <vt:lpstr>关于网络安全学习</vt:lpstr>
      <vt:lpstr>攻击方法和攻击者</vt:lpstr>
      <vt:lpstr>黑产相关</vt:lpstr>
      <vt:lpstr>1. 地下论坛</vt:lpstr>
      <vt:lpstr>地下电商</vt:lpstr>
      <vt:lpstr>互联网非法获利研究</vt:lpstr>
      <vt:lpstr>广告</vt:lpstr>
      <vt:lpstr>敏感数据</vt:lpstr>
      <vt:lpstr>信用卡是否有效？</vt:lpstr>
      <vt:lpstr>信用卡发型地</vt:lpstr>
      <vt:lpstr>广告商品类型</vt:lpstr>
      <vt:lpstr>服务</vt:lpstr>
      <vt:lpstr>商品价格</vt:lpstr>
      <vt:lpstr>PowerPoint Presentation</vt:lpstr>
      <vt:lpstr>地下论坛分析</vt:lpstr>
      <vt:lpstr>地下论坛总结</vt:lpstr>
      <vt:lpstr>2. 电商欺诈</vt:lpstr>
      <vt:lpstr>Problem</vt:lpstr>
      <vt:lpstr>E-Commerce Underground Markets</vt:lpstr>
      <vt:lpstr>Challenge</vt:lpstr>
      <vt:lpstr>Work Contribution</vt:lpstr>
      <vt:lpstr>Aubrey</vt:lpstr>
      <vt:lpstr>Data Collection</vt:lpstr>
      <vt:lpstr>Target Finding</vt:lpstr>
      <vt:lpstr>Strategy Generation</vt:lpstr>
      <vt:lpstr>FSM Generation</vt:lpstr>
      <vt:lpstr>Knowledge Source Extension</vt:lpstr>
      <vt:lpstr>Dialog Manager</vt:lpstr>
      <vt:lpstr>Intelligence Detection</vt:lpstr>
      <vt:lpstr>Evaluation: Role identification</vt:lpstr>
      <vt:lpstr>Evaluation</vt:lpstr>
      <vt:lpstr>Threat Intelligence Analysis</vt:lpstr>
      <vt:lpstr>Fraud Accounts</vt:lpstr>
      <vt:lpstr>Fraud Orders</vt:lpstr>
      <vt:lpstr>E-commerce Supply Chain</vt:lpstr>
      <vt:lpstr>3. 僵尸网络</vt:lpstr>
      <vt:lpstr>从恶意代码到僵尸网络</vt:lpstr>
      <vt:lpstr>传统控制技术</vt:lpstr>
      <vt:lpstr>P2P僵尸网络</vt:lpstr>
      <vt:lpstr>动态（Flux）DNS</vt:lpstr>
      <vt:lpstr>随机域名生成</vt:lpstr>
      <vt:lpstr>“Your Botnet is My Botnet”</vt:lpstr>
      <vt:lpstr>Torpig Architecture</vt:lpstr>
      <vt:lpstr>Man-in-the-Browser攻击</vt:lpstr>
      <vt:lpstr>被窃取的数据</vt:lpstr>
      <vt:lpstr>如何估算僵尸网络规模?</vt:lpstr>
      <vt:lpstr>Torpig Botnet的规模</vt:lpstr>
      <vt:lpstr>僵尸网络的用途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Symbolic Execution</dc:title>
  <dc:creator>hui</dc:creator>
  <cp:lastModifiedBy>Hui Xu (CSD)</cp:lastModifiedBy>
  <cp:revision>2</cp:revision>
  <dcterms:created xsi:type="dcterms:W3CDTF">2019-05-23T09:52:46Z</dcterms:created>
  <dcterms:modified xsi:type="dcterms:W3CDTF">2020-12-20T15:00:41Z</dcterms:modified>
</cp:coreProperties>
</file>